
<file path=[Content_Types].xml><?xml version="1.0" encoding="utf-8"?>
<Types xmlns="http://schemas.openxmlformats.org/package/2006/content-types">
  <Override PartName="/_rels/.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1.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_rels/presentation.xml.rels" ContentType="application/vnd.openxmlformats-package.relationships+xml"/>
  <Override PartName="/ppt/media/image20.png" ContentType="image/png"/>
  <Override PartName="/ppt/media/image19.png" ContentType="image/png"/>
  <Override PartName="/ppt/media/image18.png" ContentType="image/png"/>
  <Override PartName="/ppt/media/image17.png" ContentType="image/png"/>
  <Override PartName="/ppt/media/image16.png" ContentType="image/png"/>
  <Override PartName="/ppt/media/image15.png" ContentType="image/png"/>
  <Override PartName="/ppt/media/image14.png" ContentType="image/png"/>
  <Override PartName="/ppt/media/image13.png" ContentType="image/png"/>
  <Override PartName="/ppt/media/image12.png" ContentType="image/png"/>
  <Override PartName="/ppt/media/image11.png" ContentType="image/png"/>
  <Override PartName="/ppt/media/image4.png" ContentType="image/png"/>
  <Override PartName="/ppt/media/image3.png" ContentType="image/png"/>
  <Override PartName="/ppt/media/image22.png" ContentType="image/png"/>
  <Override PartName="/ppt/media/image2.png" ContentType="image/png"/>
  <Override PartName="/ppt/media/image21.png" ContentType="image/png"/>
  <Override PartName="/ppt/media/image1.png" ContentType="image/png"/>
  <Override PartName="/ppt/media/image5.png" ContentType="image/png"/>
  <Override PartName="/ppt/media/image6.png" ContentType="image/png"/>
  <Override PartName="/ppt/media/image7.png" ContentType="image/png"/>
  <Override PartName="/ppt/media/image8.png" ContentType="image/png"/>
  <Override PartName="/ppt/media/image10.png" ContentType="image/png"/>
  <Override PartName="/ppt/media/image9.png" ContentType="image/png"/>
  <Override PartName="/ppt/presentation.xml" ContentType="application/vnd.openxmlformats-officedocument.presentationml.presentation.main+xml"/>
  <Override PartName="/ppt/slideMasters/slideMaster3.xml" ContentType="application/vnd.openxmlformats-officedocument.presentationml.slideMaster+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slideLayouts/slideLayout12.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6.xml.rels" ContentType="application/vnd.openxmlformats-package.relationships+xml"/>
  <Override PartName="/ppt/slideLayouts/_rels/slideLayout35.xml.rels" ContentType="application/vnd.openxmlformats-package.relationships+xml"/>
  <Override PartName="/ppt/slideLayouts/_rels/slideLayout34.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8.xml.rels" ContentType="application/vnd.openxmlformats-package.relationships+xml"/>
  <Override PartName="/ppt/slideLayouts/_rels/slideLayout26.xml.rels" ContentType="application/vnd.openxmlformats-package.relationships+xml"/>
  <Override PartName="/ppt/slideLayouts/_rels/slideLayout25.xml.rels" ContentType="application/vnd.openxmlformats-package.relationships+xml"/>
  <Override PartName="/ppt/slideLayouts/_rels/slideLayout24.xml.rels" ContentType="application/vnd.openxmlformats-package.relationships+xml"/>
  <Override PartName="/ppt/slideLayouts/_rels/slideLayout23.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11.xml.rels" ContentType="application/vnd.openxmlformats-package.relationships+xml"/>
  <Override PartName="/ppt/slideLayouts/_rels/slideLayout18.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22.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6.xml" ContentType="application/vnd.openxmlformats-officedocument.presentationml.slideLayout+xml"/>
  <Override PartName="/ppt/slideLayouts/slideLayout15.xml" ContentType="application/vnd.openxmlformats-officedocument.presentationml.slideLayout+xml"/>
  <Override PartName="/ppt/slideLayouts/slideLayout7.xml" ContentType="application/vnd.openxmlformats-officedocument.presentationml.slideLayout+xml"/>
  <Override PartName="/ppt/slideLayouts/slideLayout16.xml" ContentType="application/vnd.openxmlformats-officedocument.presentationml.slideLayout+xml"/>
  <Override PartName="/ppt/slideLayouts/slideLayout22.xml" ContentType="application/vnd.openxmlformats-officedocument.presentationml.slideLayout+xml"/>
  <Override PartName="/docProps/app.xml" ContentType="application/vnd.openxmlformats-officedocument.extended-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x="9144000" cy="51435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7.png"/>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05200"/>
            <a:ext cx="8229240" cy="8586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30" name="PlaceHolder 2"/>
          <p:cNvSpPr>
            <a:spLocks noGrp="1"/>
          </p:cNvSpPr>
          <p:nvPr>
            <p:ph type="body"/>
          </p:nvPr>
        </p:nvSpPr>
        <p:spPr>
          <a:xfrm>
            <a:off x="457200" y="1203480"/>
            <a:ext cx="822924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31" name="PlaceHolder 3"/>
          <p:cNvSpPr>
            <a:spLocks noGrp="1"/>
          </p:cNvSpPr>
          <p:nvPr>
            <p:ph type="body"/>
          </p:nvPr>
        </p:nvSpPr>
        <p:spPr>
          <a:xfrm>
            <a:off x="457200" y="2761920"/>
            <a:ext cx="822924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205200"/>
            <a:ext cx="8229240" cy="8586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33" name="PlaceHolder 2"/>
          <p:cNvSpPr>
            <a:spLocks noGrp="1"/>
          </p:cNvSpPr>
          <p:nvPr>
            <p:ph type="body"/>
          </p:nvPr>
        </p:nvSpPr>
        <p:spPr>
          <a:xfrm>
            <a:off x="457200" y="1203480"/>
            <a:ext cx="401580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34" name="PlaceHolder 3"/>
          <p:cNvSpPr>
            <a:spLocks noGrp="1"/>
          </p:cNvSpPr>
          <p:nvPr>
            <p:ph type="body"/>
          </p:nvPr>
        </p:nvSpPr>
        <p:spPr>
          <a:xfrm>
            <a:off x="4674240" y="1203480"/>
            <a:ext cx="401580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35" name="PlaceHolder 4"/>
          <p:cNvSpPr>
            <a:spLocks noGrp="1"/>
          </p:cNvSpPr>
          <p:nvPr>
            <p:ph type="body"/>
          </p:nvPr>
        </p:nvSpPr>
        <p:spPr>
          <a:xfrm>
            <a:off x="4674240" y="2761920"/>
            <a:ext cx="401580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36" name="PlaceHolder 5"/>
          <p:cNvSpPr>
            <a:spLocks noGrp="1"/>
          </p:cNvSpPr>
          <p:nvPr>
            <p:ph type="body"/>
          </p:nvPr>
        </p:nvSpPr>
        <p:spPr>
          <a:xfrm>
            <a:off x="457200" y="2761920"/>
            <a:ext cx="401580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457200" y="205200"/>
            <a:ext cx="8229240" cy="8586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38" name="PlaceHolder 2"/>
          <p:cNvSpPr>
            <a:spLocks noGrp="1"/>
          </p:cNvSpPr>
          <p:nvPr>
            <p:ph type="body"/>
          </p:nvPr>
        </p:nvSpPr>
        <p:spPr>
          <a:xfrm>
            <a:off x="457200" y="1203480"/>
            <a:ext cx="8229240" cy="298296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39" name="PlaceHolder 3"/>
          <p:cNvSpPr>
            <a:spLocks noGrp="1"/>
          </p:cNvSpPr>
          <p:nvPr>
            <p:ph type="body"/>
          </p:nvPr>
        </p:nvSpPr>
        <p:spPr>
          <a:xfrm>
            <a:off x="457200" y="1203480"/>
            <a:ext cx="8229240" cy="298296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pic>
        <p:nvPicPr>
          <p:cNvPr id="40" name="" descr=""/>
          <p:cNvPicPr/>
          <p:nvPr/>
        </p:nvPicPr>
        <p:blipFill>
          <a:blip r:embed="rId2"/>
          <a:stretch/>
        </p:blipFill>
        <p:spPr>
          <a:xfrm>
            <a:off x="2702160" y="1203480"/>
            <a:ext cx="3738600" cy="2982960"/>
          </a:xfrm>
          <a:prstGeom prst="rect">
            <a:avLst/>
          </a:prstGeom>
          <a:ln>
            <a:noFill/>
          </a:ln>
        </p:spPr>
      </p:pic>
      <p:pic>
        <p:nvPicPr>
          <p:cNvPr id="41" name="" descr=""/>
          <p:cNvPicPr/>
          <p:nvPr/>
        </p:nvPicPr>
        <p:blipFill>
          <a:blip r:embed="rId3"/>
          <a:stretch/>
        </p:blipFill>
        <p:spPr>
          <a:xfrm>
            <a:off x="2702160" y="1203480"/>
            <a:ext cx="3738600" cy="2982960"/>
          </a:xfrm>
          <a:prstGeom prst="rect">
            <a:avLst/>
          </a:prstGeom>
          <a:ln>
            <a:noFill/>
          </a:ln>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05200"/>
            <a:ext cx="8229240" cy="8586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55" name="PlaceHolder 2"/>
          <p:cNvSpPr>
            <a:spLocks noGrp="1"/>
          </p:cNvSpPr>
          <p:nvPr>
            <p:ph type="subTitle"/>
          </p:nvPr>
        </p:nvSpPr>
        <p:spPr>
          <a:xfrm>
            <a:off x="457200" y="1203480"/>
            <a:ext cx="8229240" cy="298296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05200"/>
            <a:ext cx="8229240" cy="8586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57" name="PlaceHolder 2"/>
          <p:cNvSpPr>
            <a:spLocks noGrp="1"/>
          </p:cNvSpPr>
          <p:nvPr>
            <p:ph type="body"/>
          </p:nvPr>
        </p:nvSpPr>
        <p:spPr>
          <a:xfrm>
            <a:off x="457200" y="1203480"/>
            <a:ext cx="8229240" cy="298296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05200"/>
            <a:ext cx="8229240" cy="8586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59" name="PlaceHolder 2"/>
          <p:cNvSpPr>
            <a:spLocks noGrp="1"/>
          </p:cNvSpPr>
          <p:nvPr>
            <p:ph type="body"/>
          </p:nvPr>
        </p:nvSpPr>
        <p:spPr>
          <a:xfrm>
            <a:off x="457200" y="1203480"/>
            <a:ext cx="4015800" cy="298296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60" name="PlaceHolder 3"/>
          <p:cNvSpPr>
            <a:spLocks noGrp="1"/>
          </p:cNvSpPr>
          <p:nvPr>
            <p:ph type="body"/>
          </p:nvPr>
        </p:nvSpPr>
        <p:spPr>
          <a:xfrm>
            <a:off x="4674240" y="1203480"/>
            <a:ext cx="4015800" cy="298296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05200"/>
            <a:ext cx="8229240" cy="8586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2" name="PlaceHolder 1"/>
          <p:cNvSpPr>
            <a:spLocks noGrp="1"/>
          </p:cNvSpPr>
          <p:nvPr>
            <p:ph type="subTitle"/>
          </p:nvPr>
        </p:nvSpPr>
        <p:spPr>
          <a:xfrm>
            <a:off x="457200" y="205200"/>
            <a:ext cx="8229240" cy="398124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05200"/>
            <a:ext cx="8229240" cy="8586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64" name="PlaceHolder 2"/>
          <p:cNvSpPr>
            <a:spLocks noGrp="1"/>
          </p:cNvSpPr>
          <p:nvPr>
            <p:ph type="body"/>
          </p:nvPr>
        </p:nvSpPr>
        <p:spPr>
          <a:xfrm>
            <a:off x="457200" y="1203480"/>
            <a:ext cx="401580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65" name="PlaceHolder 3"/>
          <p:cNvSpPr>
            <a:spLocks noGrp="1"/>
          </p:cNvSpPr>
          <p:nvPr>
            <p:ph type="body"/>
          </p:nvPr>
        </p:nvSpPr>
        <p:spPr>
          <a:xfrm>
            <a:off x="457200" y="2761920"/>
            <a:ext cx="401580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66" name="PlaceHolder 4"/>
          <p:cNvSpPr>
            <a:spLocks noGrp="1"/>
          </p:cNvSpPr>
          <p:nvPr>
            <p:ph type="body"/>
          </p:nvPr>
        </p:nvSpPr>
        <p:spPr>
          <a:xfrm>
            <a:off x="4674240" y="1203480"/>
            <a:ext cx="4015800" cy="298296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05200"/>
            <a:ext cx="8229240" cy="8586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9" name="PlaceHolder 2"/>
          <p:cNvSpPr>
            <a:spLocks noGrp="1"/>
          </p:cNvSpPr>
          <p:nvPr>
            <p:ph type="subTitle"/>
          </p:nvPr>
        </p:nvSpPr>
        <p:spPr>
          <a:xfrm>
            <a:off x="457200" y="1203480"/>
            <a:ext cx="8229240" cy="298296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05200"/>
            <a:ext cx="8229240" cy="8586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68" name="PlaceHolder 2"/>
          <p:cNvSpPr>
            <a:spLocks noGrp="1"/>
          </p:cNvSpPr>
          <p:nvPr>
            <p:ph type="body"/>
          </p:nvPr>
        </p:nvSpPr>
        <p:spPr>
          <a:xfrm>
            <a:off x="457200" y="1203480"/>
            <a:ext cx="4015800" cy="298296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69" name="PlaceHolder 3"/>
          <p:cNvSpPr>
            <a:spLocks noGrp="1"/>
          </p:cNvSpPr>
          <p:nvPr>
            <p:ph type="body"/>
          </p:nvPr>
        </p:nvSpPr>
        <p:spPr>
          <a:xfrm>
            <a:off x="4674240" y="1203480"/>
            <a:ext cx="401580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70" name="PlaceHolder 4"/>
          <p:cNvSpPr>
            <a:spLocks noGrp="1"/>
          </p:cNvSpPr>
          <p:nvPr>
            <p:ph type="body"/>
          </p:nvPr>
        </p:nvSpPr>
        <p:spPr>
          <a:xfrm>
            <a:off x="4674240" y="2761920"/>
            <a:ext cx="401580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05200"/>
            <a:ext cx="8229240" cy="8586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72" name="PlaceHolder 2"/>
          <p:cNvSpPr>
            <a:spLocks noGrp="1"/>
          </p:cNvSpPr>
          <p:nvPr>
            <p:ph type="body"/>
          </p:nvPr>
        </p:nvSpPr>
        <p:spPr>
          <a:xfrm>
            <a:off x="457200" y="1203480"/>
            <a:ext cx="401580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73" name="PlaceHolder 3"/>
          <p:cNvSpPr>
            <a:spLocks noGrp="1"/>
          </p:cNvSpPr>
          <p:nvPr>
            <p:ph type="body"/>
          </p:nvPr>
        </p:nvSpPr>
        <p:spPr>
          <a:xfrm>
            <a:off x="4674240" y="1203480"/>
            <a:ext cx="401580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74" name="PlaceHolder 4"/>
          <p:cNvSpPr>
            <a:spLocks noGrp="1"/>
          </p:cNvSpPr>
          <p:nvPr>
            <p:ph type="body"/>
          </p:nvPr>
        </p:nvSpPr>
        <p:spPr>
          <a:xfrm>
            <a:off x="457200" y="2761920"/>
            <a:ext cx="822924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05200"/>
            <a:ext cx="8229240" cy="8586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76" name="PlaceHolder 2"/>
          <p:cNvSpPr>
            <a:spLocks noGrp="1"/>
          </p:cNvSpPr>
          <p:nvPr>
            <p:ph type="body"/>
          </p:nvPr>
        </p:nvSpPr>
        <p:spPr>
          <a:xfrm>
            <a:off x="457200" y="1203480"/>
            <a:ext cx="822924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77" name="PlaceHolder 3"/>
          <p:cNvSpPr>
            <a:spLocks noGrp="1"/>
          </p:cNvSpPr>
          <p:nvPr>
            <p:ph type="body"/>
          </p:nvPr>
        </p:nvSpPr>
        <p:spPr>
          <a:xfrm>
            <a:off x="457200" y="2761920"/>
            <a:ext cx="822924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05200"/>
            <a:ext cx="8229240" cy="8586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79" name="PlaceHolder 2"/>
          <p:cNvSpPr>
            <a:spLocks noGrp="1"/>
          </p:cNvSpPr>
          <p:nvPr>
            <p:ph type="body"/>
          </p:nvPr>
        </p:nvSpPr>
        <p:spPr>
          <a:xfrm>
            <a:off x="457200" y="1203480"/>
            <a:ext cx="401580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80" name="PlaceHolder 3"/>
          <p:cNvSpPr>
            <a:spLocks noGrp="1"/>
          </p:cNvSpPr>
          <p:nvPr>
            <p:ph type="body"/>
          </p:nvPr>
        </p:nvSpPr>
        <p:spPr>
          <a:xfrm>
            <a:off x="4674240" y="1203480"/>
            <a:ext cx="401580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81" name="PlaceHolder 4"/>
          <p:cNvSpPr>
            <a:spLocks noGrp="1"/>
          </p:cNvSpPr>
          <p:nvPr>
            <p:ph type="body"/>
          </p:nvPr>
        </p:nvSpPr>
        <p:spPr>
          <a:xfrm>
            <a:off x="4674240" y="2761920"/>
            <a:ext cx="401580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82" name="PlaceHolder 5"/>
          <p:cNvSpPr>
            <a:spLocks noGrp="1"/>
          </p:cNvSpPr>
          <p:nvPr>
            <p:ph type="body"/>
          </p:nvPr>
        </p:nvSpPr>
        <p:spPr>
          <a:xfrm>
            <a:off x="457200" y="2761920"/>
            <a:ext cx="401580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457200" y="205200"/>
            <a:ext cx="8229240" cy="8586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84" name="PlaceHolder 2"/>
          <p:cNvSpPr>
            <a:spLocks noGrp="1"/>
          </p:cNvSpPr>
          <p:nvPr>
            <p:ph type="body"/>
          </p:nvPr>
        </p:nvSpPr>
        <p:spPr>
          <a:xfrm>
            <a:off x="457200" y="1203480"/>
            <a:ext cx="8229240" cy="298296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85" name="PlaceHolder 3"/>
          <p:cNvSpPr>
            <a:spLocks noGrp="1"/>
          </p:cNvSpPr>
          <p:nvPr>
            <p:ph type="body"/>
          </p:nvPr>
        </p:nvSpPr>
        <p:spPr>
          <a:xfrm>
            <a:off x="457200" y="1203480"/>
            <a:ext cx="8229240" cy="298296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pic>
        <p:nvPicPr>
          <p:cNvPr id="86" name="" descr=""/>
          <p:cNvPicPr/>
          <p:nvPr/>
        </p:nvPicPr>
        <p:blipFill>
          <a:blip r:embed="rId2"/>
          <a:stretch/>
        </p:blipFill>
        <p:spPr>
          <a:xfrm>
            <a:off x="2702160" y="1203480"/>
            <a:ext cx="3738600" cy="2982960"/>
          </a:xfrm>
          <a:prstGeom prst="rect">
            <a:avLst/>
          </a:prstGeom>
          <a:ln>
            <a:noFill/>
          </a:ln>
        </p:spPr>
      </p:pic>
      <p:pic>
        <p:nvPicPr>
          <p:cNvPr id="87" name="" descr=""/>
          <p:cNvPicPr/>
          <p:nvPr/>
        </p:nvPicPr>
        <p:blipFill>
          <a:blip r:embed="rId3"/>
          <a:stretch/>
        </p:blipFill>
        <p:spPr>
          <a:xfrm>
            <a:off x="2702160" y="1203480"/>
            <a:ext cx="3738600" cy="2982960"/>
          </a:xfrm>
          <a:prstGeom prst="rect">
            <a:avLst/>
          </a:prstGeom>
          <a:ln>
            <a:noFill/>
          </a:ln>
        </p:spPr>
      </p:pic>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05200"/>
            <a:ext cx="8229240" cy="8586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97" name="PlaceHolder 2"/>
          <p:cNvSpPr>
            <a:spLocks noGrp="1"/>
          </p:cNvSpPr>
          <p:nvPr>
            <p:ph type="subTitle"/>
          </p:nvPr>
        </p:nvSpPr>
        <p:spPr>
          <a:xfrm>
            <a:off x="457200" y="1203480"/>
            <a:ext cx="8229240" cy="298296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457200" y="205200"/>
            <a:ext cx="8229240" cy="8586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99" name="PlaceHolder 2"/>
          <p:cNvSpPr>
            <a:spLocks noGrp="1"/>
          </p:cNvSpPr>
          <p:nvPr>
            <p:ph type="body"/>
          </p:nvPr>
        </p:nvSpPr>
        <p:spPr>
          <a:xfrm>
            <a:off x="457200" y="1203480"/>
            <a:ext cx="8229240" cy="298296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05200"/>
            <a:ext cx="8229240" cy="8586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101" name="PlaceHolder 2"/>
          <p:cNvSpPr>
            <a:spLocks noGrp="1"/>
          </p:cNvSpPr>
          <p:nvPr>
            <p:ph type="body"/>
          </p:nvPr>
        </p:nvSpPr>
        <p:spPr>
          <a:xfrm>
            <a:off x="457200" y="1203480"/>
            <a:ext cx="4015800" cy="298296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102" name="PlaceHolder 3"/>
          <p:cNvSpPr>
            <a:spLocks noGrp="1"/>
          </p:cNvSpPr>
          <p:nvPr>
            <p:ph type="body"/>
          </p:nvPr>
        </p:nvSpPr>
        <p:spPr>
          <a:xfrm>
            <a:off x="4674240" y="1203480"/>
            <a:ext cx="4015800" cy="298296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3" name="PlaceHolder 1"/>
          <p:cNvSpPr>
            <a:spLocks noGrp="1"/>
          </p:cNvSpPr>
          <p:nvPr>
            <p:ph type="title"/>
          </p:nvPr>
        </p:nvSpPr>
        <p:spPr>
          <a:xfrm>
            <a:off x="457200" y="205200"/>
            <a:ext cx="8229240" cy="8586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05200"/>
            <a:ext cx="8229240" cy="8586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11" name="PlaceHolder 2"/>
          <p:cNvSpPr>
            <a:spLocks noGrp="1"/>
          </p:cNvSpPr>
          <p:nvPr>
            <p:ph type="body"/>
          </p:nvPr>
        </p:nvSpPr>
        <p:spPr>
          <a:xfrm>
            <a:off x="457200" y="1203480"/>
            <a:ext cx="8229240" cy="298296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4" name="PlaceHolder 1"/>
          <p:cNvSpPr>
            <a:spLocks noGrp="1"/>
          </p:cNvSpPr>
          <p:nvPr>
            <p:ph type="subTitle"/>
          </p:nvPr>
        </p:nvSpPr>
        <p:spPr>
          <a:xfrm>
            <a:off x="457200" y="205200"/>
            <a:ext cx="8229240" cy="398124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57200" y="205200"/>
            <a:ext cx="8229240" cy="8586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106" name="PlaceHolder 2"/>
          <p:cNvSpPr>
            <a:spLocks noGrp="1"/>
          </p:cNvSpPr>
          <p:nvPr>
            <p:ph type="body"/>
          </p:nvPr>
        </p:nvSpPr>
        <p:spPr>
          <a:xfrm>
            <a:off x="457200" y="1203480"/>
            <a:ext cx="401580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107" name="PlaceHolder 3"/>
          <p:cNvSpPr>
            <a:spLocks noGrp="1"/>
          </p:cNvSpPr>
          <p:nvPr>
            <p:ph type="body"/>
          </p:nvPr>
        </p:nvSpPr>
        <p:spPr>
          <a:xfrm>
            <a:off x="457200" y="2761920"/>
            <a:ext cx="401580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108" name="PlaceHolder 4"/>
          <p:cNvSpPr>
            <a:spLocks noGrp="1"/>
          </p:cNvSpPr>
          <p:nvPr>
            <p:ph type="body"/>
          </p:nvPr>
        </p:nvSpPr>
        <p:spPr>
          <a:xfrm>
            <a:off x="4674240" y="1203480"/>
            <a:ext cx="4015800" cy="298296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05200"/>
            <a:ext cx="8229240" cy="8586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110" name="PlaceHolder 2"/>
          <p:cNvSpPr>
            <a:spLocks noGrp="1"/>
          </p:cNvSpPr>
          <p:nvPr>
            <p:ph type="body"/>
          </p:nvPr>
        </p:nvSpPr>
        <p:spPr>
          <a:xfrm>
            <a:off x="457200" y="1203480"/>
            <a:ext cx="4015800" cy="298296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111" name="PlaceHolder 3"/>
          <p:cNvSpPr>
            <a:spLocks noGrp="1"/>
          </p:cNvSpPr>
          <p:nvPr>
            <p:ph type="body"/>
          </p:nvPr>
        </p:nvSpPr>
        <p:spPr>
          <a:xfrm>
            <a:off x="4674240" y="1203480"/>
            <a:ext cx="401580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112" name="PlaceHolder 4"/>
          <p:cNvSpPr>
            <a:spLocks noGrp="1"/>
          </p:cNvSpPr>
          <p:nvPr>
            <p:ph type="body"/>
          </p:nvPr>
        </p:nvSpPr>
        <p:spPr>
          <a:xfrm>
            <a:off x="4674240" y="2761920"/>
            <a:ext cx="401580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457200" y="205200"/>
            <a:ext cx="8229240" cy="8586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114" name="PlaceHolder 2"/>
          <p:cNvSpPr>
            <a:spLocks noGrp="1"/>
          </p:cNvSpPr>
          <p:nvPr>
            <p:ph type="body"/>
          </p:nvPr>
        </p:nvSpPr>
        <p:spPr>
          <a:xfrm>
            <a:off x="457200" y="1203480"/>
            <a:ext cx="401580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115" name="PlaceHolder 3"/>
          <p:cNvSpPr>
            <a:spLocks noGrp="1"/>
          </p:cNvSpPr>
          <p:nvPr>
            <p:ph type="body"/>
          </p:nvPr>
        </p:nvSpPr>
        <p:spPr>
          <a:xfrm>
            <a:off x="4674240" y="1203480"/>
            <a:ext cx="401580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116" name="PlaceHolder 4"/>
          <p:cNvSpPr>
            <a:spLocks noGrp="1"/>
          </p:cNvSpPr>
          <p:nvPr>
            <p:ph type="body"/>
          </p:nvPr>
        </p:nvSpPr>
        <p:spPr>
          <a:xfrm>
            <a:off x="457200" y="2761920"/>
            <a:ext cx="822924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457200" y="205200"/>
            <a:ext cx="8229240" cy="8586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118" name="PlaceHolder 2"/>
          <p:cNvSpPr>
            <a:spLocks noGrp="1"/>
          </p:cNvSpPr>
          <p:nvPr>
            <p:ph type="body"/>
          </p:nvPr>
        </p:nvSpPr>
        <p:spPr>
          <a:xfrm>
            <a:off x="457200" y="1203480"/>
            <a:ext cx="822924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119" name="PlaceHolder 3"/>
          <p:cNvSpPr>
            <a:spLocks noGrp="1"/>
          </p:cNvSpPr>
          <p:nvPr>
            <p:ph type="body"/>
          </p:nvPr>
        </p:nvSpPr>
        <p:spPr>
          <a:xfrm>
            <a:off x="457200" y="2761920"/>
            <a:ext cx="822924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457200" y="205200"/>
            <a:ext cx="8229240" cy="8586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121" name="PlaceHolder 2"/>
          <p:cNvSpPr>
            <a:spLocks noGrp="1"/>
          </p:cNvSpPr>
          <p:nvPr>
            <p:ph type="body"/>
          </p:nvPr>
        </p:nvSpPr>
        <p:spPr>
          <a:xfrm>
            <a:off x="457200" y="1203480"/>
            <a:ext cx="401580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122" name="PlaceHolder 3"/>
          <p:cNvSpPr>
            <a:spLocks noGrp="1"/>
          </p:cNvSpPr>
          <p:nvPr>
            <p:ph type="body"/>
          </p:nvPr>
        </p:nvSpPr>
        <p:spPr>
          <a:xfrm>
            <a:off x="4674240" y="1203480"/>
            <a:ext cx="401580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123" name="PlaceHolder 4"/>
          <p:cNvSpPr>
            <a:spLocks noGrp="1"/>
          </p:cNvSpPr>
          <p:nvPr>
            <p:ph type="body"/>
          </p:nvPr>
        </p:nvSpPr>
        <p:spPr>
          <a:xfrm>
            <a:off x="4674240" y="2761920"/>
            <a:ext cx="401580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124" name="PlaceHolder 5"/>
          <p:cNvSpPr>
            <a:spLocks noGrp="1"/>
          </p:cNvSpPr>
          <p:nvPr>
            <p:ph type="body"/>
          </p:nvPr>
        </p:nvSpPr>
        <p:spPr>
          <a:xfrm>
            <a:off x="457200" y="2761920"/>
            <a:ext cx="401580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457200" y="205200"/>
            <a:ext cx="8229240" cy="8586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126" name="PlaceHolder 2"/>
          <p:cNvSpPr>
            <a:spLocks noGrp="1"/>
          </p:cNvSpPr>
          <p:nvPr>
            <p:ph type="body"/>
          </p:nvPr>
        </p:nvSpPr>
        <p:spPr>
          <a:xfrm>
            <a:off x="457200" y="1203480"/>
            <a:ext cx="8229240" cy="298296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127" name="PlaceHolder 3"/>
          <p:cNvSpPr>
            <a:spLocks noGrp="1"/>
          </p:cNvSpPr>
          <p:nvPr>
            <p:ph type="body"/>
          </p:nvPr>
        </p:nvSpPr>
        <p:spPr>
          <a:xfrm>
            <a:off x="457200" y="1203480"/>
            <a:ext cx="8229240" cy="298296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pic>
        <p:nvPicPr>
          <p:cNvPr id="128" name="" descr=""/>
          <p:cNvPicPr/>
          <p:nvPr/>
        </p:nvPicPr>
        <p:blipFill>
          <a:blip r:embed="rId2"/>
          <a:stretch/>
        </p:blipFill>
        <p:spPr>
          <a:xfrm>
            <a:off x="2702160" y="1203480"/>
            <a:ext cx="3738600" cy="2982960"/>
          </a:xfrm>
          <a:prstGeom prst="rect">
            <a:avLst/>
          </a:prstGeom>
          <a:ln>
            <a:noFill/>
          </a:ln>
        </p:spPr>
      </p:pic>
      <p:pic>
        <p:nvPicPr>
          <p:cNvPr id="129" name="" descr=""/>
          <p:cNvPicPr/>
          <p:nvPr/>
        </p:nvPicPr>
        <p:blipFill>
          <a:blip r:embed="rId3"/>
          <a:stretch/>
        </p:blipFill>
        <p:spPr>
          <a:xfrm>
            <a:off x="2702160" y="1203480"/>
            <a:ext cx="3738600" cy="2982960"/>
          </a:xfrm>
          <a:prstGeom prst="rect">
            <a:avLst/>
          </a:prstGeom>
          <a:ln>
            <a:noFill/>
          </a:ln>
        </p:spPr>
      </p:pic>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05200"/>
            <a:ext cx="8229240" cy="8586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13" name="PlaceHolder 2"/>
          <p:cNvSpPr>
            <a:spLocks noGrp="1"/>
          </p:cNvSpPr>
          <p:nvPr>
            <p:ph type="body"/>
          </p:nvPr>
        </p:nvSpPr>
        <p:spPr>
          <a:xfrm>
            <a:off x="457200" y="1203480"/>
            <a:ext cx="4015800" cy="298296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14" name="PlaceHolder 3"/>
          <p:cNvSpPr>
            <a:spLocks noGrp="1"/>
          </p:cNvSpPr>
          <p:nvPr>
            <p:ph type="body"/>
          </p:nvPr>
        </p:nvSpPr>
        <p:spPr>
          <a:xfrm>
            <a:off x="4674240" y="1203480"/>
            <a:ext cx="4015800" cy="298296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05200"/>
            <a:ext cx="8229240" cy="8586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457200" y="205200"/>
            <a:ext cx="8229240" cy="398124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05200"/>
            <a:ext cx="8229240" cy="8586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18" name="PlaceHolder 2"/>
          <p:cNvSpPr>
            <a:spLocks noGrp="1"/>
          </p:cNvSpPr>
          <p:nvPr>
            <p:ph type="body"/>
          </p:nvPr>
        </p:nvSpPr>
        <p:spPr>
          <a:xfrm>
            <a:off x="457200" y="1203480"/>
            <a:ext cx="401580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19" name="PlaceHolder 3"/>
          <p:cNvSpPr>
            <a:spLocks noGrp="1"/>
          </p:cNvSpPr>
          <p:nvPr>
            <p:ph type="body"/>
          </p:nvPr>
        </p:nvSpPr>
        <p:spPr>
          <a:xfrm>
            <a:off x="457200" y="2761920"/>
            <a:ext cx="401580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20" name="PlaceHolder 4"/>
          <p:cNvSpPr>
            <a:spLocks noGrp="1"/>
          </p:cNvSpPr>
          <p:nvPr>
            <p:ph type="body"/>
          </p:nvPr>
        </p:nvSpPr>
        <p:spPr>
          <a:xfrm>
            <a:off x="4674240" y="1203480"/>
            <a:ext cx="4015800" cy="298296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57200" y="205200"/>
            <a:ext cx="8229240" cy="8586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22" name="PlaceHolder 2"/>
          <p:cNvSpPr>
            <a:spLocks noGrp="1"/>
          </p:cNvSpPr>
          <p:nvPr>
            <p:ph type="body"/>
          </p:nvPr>
        </p:nvSpPr>
        <p:spPr>
          <a:xfrm>
            <a:off x="457200" y="1203480"/>
            <a:ext cx="4015800" cy="298296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23" name="PlaceHolder 3"/>
          <p:cNvSpPr>
            <a:spLocks noGrp="1"/>
          </p:cNvSpPr>
          <p:nvPr>
            <p:ph type="body"/>
          </p:nvPr>
        </p:nvSpPr>
        <p:spPr>
          <a:xfrm>
            <a:off x="4674240" y="1203480"/>
            <a:ext cx="401580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24" name="PlaceHolder 4"/>
          <p:cNvSpPr>
            <a:spLocks noGrp="1"/>
          </p:cNvSpPr>
          <p:nvPr>
            <p:ph type="body"/>
          </p:nvPr>
        </p:nvSpPr>
        <p:spPr>
          <a:xfrm>
            <a:off x="4674240" y="2761920"/>
            <a:ext cx="401580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57200" y="205200"/>
            <a:ext cx="8229240" cy="8586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26" name="PlaceHolder 2"/>
          <p:cNvSpPr>
            <a:spLocks noGrp="1"/>
          </p:cNvSpPr>
          <p:nvPr>
            <p:ph type="body"/>
          </p:nvPr>
        </p:nvSpPr>
        <p:spPr>
          <a:xfrm>
            <a:off x="457200" y="1203480"/>
            <a:ext cx="401580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27" name="PlaceHolder 3"/>
          <p:cNvSpPr>
            <a:spLocks noGrp="1"/>
          </p:cNvSpPr>
          <p:nvPr>
            <p:ph type="body"/>
          </p:nvPr>
        </p:nvSpPr>
        <p:spPr>
          <a:xfrm>
            <a:off x="4674240" y="1203480"/>
            <a:ext cx="401580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
        <p:nvSpPr>
          <p:cNvPr id="28" name="PlaceHolder 4"/>
          <p:cNvSpPr>
            <a:spLocks noGrp="1"/>
          </p:cNvSpPr>
          <p:nvPr>
            <p:ph type="body"/>
          </p:nvPr>
        </p:nvSpPr>
        <p:spPr>
          <a:xfrm>
            <a:off x="457200" y="2761920"/>
            <a:ext cx="8229240" cy="1422720"/>
          </a:xfrm>
          <a:prstGeom prst="rect">
            <a:avLst/>
          </a:prstGeom>
        </p:spPr>
        <p:txBody>
          <a:bodyPr lIns="0" rIns="0" tIns="0" bIns="0">
            <a:normAutofit/>
          </a:bodyPr>
          <a:p>
            <a:endParaRPr b="0" lang="en-US" sz="1400" spc="-1" strike="noStrike">
              <a:solidFill>
                <a:srgbClr val="000000"/>
              </a:solidFill>
              <a:uFill>
                <a:solidFill>
                  <a:srgbClr val="ffffff"/>
                </a:solidFill>
              </a:u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CustomShape 1"/>
          <p:cNvSpPr/>
          <p:nvPr/>
        </p:nvSpPr>
        <p:spPr>
          <a:xfrm rot="10800000">
            <a:off x="1149120" y="70920"/>
            <a:ext cx="749880" cy="70560"/>
          </a:xfrm>
          <a:prstGeom prst="rect">
            <a:avLst/>
          </a:prstGeom>
          <a:solidFill>
            <a:srgbClr val="cc0000"/>
          </a:solidFill>
          <a:ln>
            <a:noFill/>
          </a:ln>
        </p:spPr>
        <p:style>
          <a:lnRef idx="0"/>
          <a:fillRef idx="0"/>
          <a:effectRef idx="0"/>
          <a:fontRef idx="minor"/>
        </p:style>
      </p:sp>
      <p:sp>
        <p:nvSpPr>
          <p:cNvPr id="1" name="CustomShape 2"/>
          <p:cNvSpPr/>
          <p:nvPr/>
        </p:nvSpPr>
        <p:spPr>
          <a:xfrm rot="10800000">
            <a:off x="3048120" y="5143680"/>
            <a:ext cx="3047760" cy="83160"/>
          </a:xfrm>
          <a:prstGeom prst="rect">
            <a:avLst/>
          </a:prstGeom>
          <a:solidFill>
            <a:srgbClr val="f58220"/>
          </a:solidFill>
          <a:ln>
            <a:noFill/>
          </a:ln>
        </p:spPr>
        <p:style>
          <a:lnRef idx="0"/>
          <a:fillRef idx="0"/>
          <a:effectRef idx="0"/>
          <a:fontRef idx="minor"/>
        </p:style>
      </p:sp>
      <p:sp>
        <p:nvSpPr>
          <p:cNvPr id="2" name="CustomShape 3"/>
          <p:cNvSpPr/>
          <p:nvPr/>
        </p:nvSpPr>
        <p:spPr>
          <a:xfrm rot="10800000">
            <a:off x="6095880" y="5143680"/>
            <a:ext cx="3047760" cy="83160"/>
          </a:xfrm>
          <a:prstGeom prst="rect">
            <a:avLst/>
          </a:prstGeom>
          <a:solidFill>
            <a:srgbClr val="f15b22"/>
          </a:solidFill>
          <a:ln>
            <a:noFill/>
          </a:ln>
        </p:spPr>
        <p:style>
          <a:lnRef idx="0"/>
          <a:fillRef idx="0"/>
          <a:effectRef idx="0"/>
          <a:fontRef idx="minor"/>
        </p:style>
      </p:sp>
      <p:sp>
        <p:nvSpPr>
          <p:cNvPr id="3" name="CustomShape 4"/>
          <p:cNvSpPr/>
          <p:nvPr/>
        </p:nvSpPr>
        <p:spPr>
          <a:xfrm rot="10800000">
            <a:off x="9144000" y="5143680"/>
            <a:ext cx="3047760" cy="83160"/>
          </a:xfrm>
          <a:prstGeom prst="rect">
            <a:avLst/>
          </a:prstGeom>
          <a:solidFill>
            <a:srgbClr val="981c1f"/>
          </a:solidFill>
          <a:ln>
            <a:noFill/>
          </a:ln>
        </p:spPr>
        <p:style>
          <a:lnRef idx="0"/>
          <a:fillRef idx="0"/>
          <a:effectRef idx="0"/>
          <a:fontRef idx="minor"/>
        </p:style>
      </p:sp>
      <p:sp>
        <p:nvSpPr>
          <p:cNvPr id="4" name="PlaceHolder 5"/>
          <p:cNvSpPr>
            <a:spLocks noGrp="1"/>
          </p:cNvSpPr>
          <p:nvPr>
            <p:ph type="title"/>
          </p:nvPr>
        </p:nvSpPr>
        <p:spPr>
          <a:xfrm>
            <a:off x="311760" y="744480"/>
            <a:ext cx="8520120" cy="2052360"/>
          </a:xfrm>
          <a:prstGeom prst="rect">
            <a:avLst/>
          </a:prstGeom>
        </p:spPr>
        <p:txBody>
          <a:bodyPr tIns="91440" bIns="91440" anchor="b"/>
          <a:p>
            <a:r>
              <a:rPr b="0" lang="en-US" sz="5200" spc="-1" strike="noStrike">
                <a:solidFill>
                  <a:srgbClr val="000000"/>
                </a:solidFill>
                <a:uFill>
                  <a:solidFill>
                    <a:srgbClr val="ffffff"/>
                  </a:solidFill>
                </a:uFill>
                <a:latin typeface="Arial"/>
              </a:rPr>
              <a:t>Click to edit the title text format</a:t>
            </a:r>
            <a:endParaRPr b="0" lang="en-US" sz="5200" spc="-1" strike="noStrike">
              <a:solidFill>
                <a:srgbClr val="000000"/>
              </a:solidFill>
              <a:uFill>
                <a:solidFill>
                  <a:srgbClr val="ffffff"/>
                </a:solidFill>
              </a:uFill>
              <a:latin typeface="Arial"/>
            </a:endParaRPr>
          </a:p>
        </p:txBody>
      </p:sp>
      <p:sp>
        <p:nvSpPr>
          <p:cNvPr id="5" name="PlaceHolder 6"/>
          <p:cNvSpPr>
            <a:spLocks noGrp="1"/>
          </p:cNvSpPr>
          <p:nvPr>
            <p:ph type="sldNum"/>
          </p:nvPr>
        </p:nvSpPr>
        <p:spPr>
          <a:xfrm>
            <a:off x="8472600" y="4663080"/>
            <a:ext cx="548280" cy="393120"/>
          </a:xfrm>
          <a:prstGeom prst="rect">
            <a:avLst/>
          </a:prstGeom>
        </p:spPr>
        <p:txBody>
          <a:bodyPr tIns="91440" bIns="91440" anchor="ctr"/>
          <a:p>
            <a:pPr algn="r">
              <a:lnSpc>
                <a:spcPct val="100000"/>
              </a:lnSpc>
            </a:pPr>
            <a:fld id="{5DBDCC69-921B-45D2-8AFB-C04D3FE3225D}" type="slidenum">
              <a:rPr b="0" lang="en-US" sz="1000" spc="-1" strike="noStrike">
                <a:solidFill>
                  <a:srgbClr val="595959"/>
                </a:solidFill>
                <a:uFill>
                  <a:solidFill>
                    <a:srgbClr val="ffffff"/>
                  </a:solidFill>
                </a:uFill>
                <a:latin typeface="Arial"/>
                <a:ea typeface="Arial"/>
              </a:rPr>
              <a:t>&lt;number&gt;</a:t>
            </a:fld>
            <a:endParaRPr b="0" lang="en-US" sz="1000" spc="-1" strike="noStrike">
              <a:solidFill>
                <a:srgbClr val="000000"/>
              </a:solidFill>
              <a:uFill>
                <a:solidFill>
                  <a:srgbClr val="ffffff"/>
                </a:solidFill>
              </a:uFill>
              <a:latin typeface="Times New Roman"/>
            </a:endParaRPr>
          </a:p>
        </p:txBody>
      </p:sp>
      <p:sp>
        <p:nvSpPr>
          <p:cNvPr id="6" name="CustomShape 7"/>
          <p:cNvSpPr/>
          <p:nvPr/>
        </p:nvSpPr>
        <p:spPr>
          <a:xfrm>
            <a:off x="311760" y="0"/>
            <a:ext cx="1217520" cy="132120"/>
          </a:xfrm>
          <a:prstGeom prst="rect">
            <a:avLst/>
          </a:prstGeom>
          <a:solidFill>
            <a:srgbClr val="ffffff"/>
          </a:solidFill>
          <a:ln>
            <a:noFill/>
          </a:ln>
        </p:spPr>
        <p:style>
          <a:lnRef idx="0"/>
          <a:fillRef idx="0"/>
          <a:effectRef idx="0"/>
          <a:fontRef idx="minor"/>
        </p:style>
      </p:sp>
      <p:sp>
        <p:nvSpPr>
          <p:cNvPr id="7" name="PlaceHolder 8"/>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400" spc="-1" strike="noStrike">
                <a:solidFill>
                  <a:srgbClr val="000000"/>
                </a:solidFill>
                <a:uFill>
                  <a:solidFill>
                    <a:srgbClr val="ffffff"/>
                  </a:solidFill>
                </a:uFill>
                <a:latin typeface="Arial"/>
              </a:rPr>
              <a:t>Click to edit the outline text format</a:t>
            </a:r>
            <a:endParaRPr b="0" lang="en-US" sz="1400" spc="-1" strike="noStrike">
              <a:solidFill>
                <a:srgbClr val="000000"/>
              </a:solidFill>
              <a:uFill>
                <a:solidFill>
                  <a:srgbClr val="ffffff"/>
                </a:solidFill>
              </a:uFill>
              <a:latin typeface="Arial"/>
            </a:endParaRPr>
          </a:p>
          <a:p>
            <a:pPr lvl="1" marL="864000" indent="-324000">
              <a:spcBef>
                <a:spcPts val="1134"/>
              </a:spcBef>
              <a:buClr>
                <a:srgbClr val="000000"/>
              </a:buClr>
              <a:buSzPct val="75000"/>
              <a:buFont typeface="Symbol" charset="2"/>
              <a:buChar char=""/>
            </a:pPr>
            <a:r>
              <a:rPr b="0" lang="en-US" sz="1400" spc="-1" strike="noStrike">
                <a:solidFill>
                  <a:srgbClr val="000000"/>
                </a:solidFill>
                <a:uFill>
                  <a:solidFill>
                    <a:srgbClr val="ffffff"/>
                  </a:solidFill>
                </a:uFill>
                <a:latin typeface="Arial"/>
              </a:rPr>
              <a:t>Second Outline Level</a:t>
            </a:r>
            <a:endParaRPr b="0" lang="en-US" sz="1400" spc="-1" strike="noStrike">
              <a:solidFill>
                <a:srgbClr val="000000"/>
              </a:solidFill>
              <a:uFill>
                <a:solidFill>
                  <a:srgbClr val="ffffff"/>
                </a:solidFill>
              </a:uFill>
              <a:latin typeface="Arial"/>
            </a:endParaRPr>
          </a:p>
          <a:p>
            <a:pPr lvl="2" marL="1296000" indent="-288000">
              <a:spcBef>
                <a:spcPts val="850"/>
              </a:spcBef>
              <a:buClr>
                <a:srgbClr val="000000"/>
              </a:buClr>
              <a:buSzPct val="45000"/>
              <a:buFont typeface="Wingdings" charset="2"/>
              <a:buChar char=""/>
            </a:pPr>
            <a:r>
              <a:rPr b="0" lang="en-US" sz="1400" spc="-1" strike="noStrike">
                <a:solidFill>
                  <a:srgbClr val="000000"/>
                </a:solidFill>
                <a:uFill>
                  <a:solidFill>
                    <a:srgbClr val="ffffff"/>
                  </a:solidFill>
                </a:uFill>
                <a:latin typeface="Arial"/>
              </a:rPr>
              <a:t>Third Outline Level</a:t>
            </a:r>
            <a:endParaRPr b="0" lang="en-US" sz="1400" spc="-1" strike="noStrike">
              <a:solidFill>
                <a:srgbClr val="000000"/>
              </a:solidFill>
              <a:uFill>
                <a:solidFill>
                  <a:srgbClr val="ffffff"/>
                </a:solidFill>
              </a:uFill>
              <a:latin typeface="Arial"/>
            </a:endParaRPr>
          </a:p>
          <a:p>
            <a:pPr lvl="3" marL="1728000" indent="-216000">
              <a:spcBef>
                <a:spcPts val="567"/>
              </a:spcBef>
              <a:buClr>
                <a:srgbClr val="000000"/>
              </a:buClr>
              <a:buSzPct val="75000"/>
              <a:buFont typeface="Symbol" charset="2"/>
              <a:buChar char=""/>
            </a:pPr>
            <a:r>
              <a:rPr b="0" lang="en-US" sz="1400" spc="-1" strike="noStrike">
                <a:solidFill>
                  <a:srgbClr val="000000"/>
                </a:solidFill>
                <a:uFill>
                  <a:solidFill>
                    <a:srgbClr val="ffffff"/>
                  </a:solidFill>
                </a:uFill>
                <a:latin typeface="Arial"/>
              </a:rPr>
              <a:t>Fourth Outline Level</a:t>
            </a:r>
            <a:endParaRPr b="0" lang="en-US" sz="1400" spc="-1" strike="noStrike">
              <a:solidFill>
                <a:srgbClr val="000000"/>
              </a:solidFill>
              <a:uFill>
                <a:solidFill>
                  <a:srgbClr val="ffffff"/>
                </a:solidFill>
              </a:u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uFill>
                  <a:solidFill>
                    <a:srgbClr val="ffffff"/>
                  </a:solidFill>
                </a:uFill>
                <a:latin typeface="Arial"/>
              </a:rPr>
              <a:t>Fifth Outline Level</a:t>
            </a:r>
            <a:endParaRPr b="0" lang="en-US" sz="2000" spc="-1" strike="noStrike">
              <a:solidFill>
                <a:srgbClr val="000000"/>
              </a:solidFill>
              <a:uFill>
                <a:solidFill>
                  <a:srgbClr val="ffffff"/>
                </a:solidFill>
              </a:u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uFill>
                  <a:solidFill>
                    <a:srgbClr val="ffffff"/>
                  </a:solidFill>
                </a:uFill>
                <a:latin typeface="Arial"/>
              </a:rPr>
              <a:t>Sixth Outline Level</a:t>
            </a:r>
            <a:endParaRPr b="0" lang="en-US" sz="2000" spc="-1" strike="noStrike">
              <a:solidFill>
                <a:srgbClr val="000000"/>
              </a:solidFill>
              <a:uFill>
                <a:solidFill>
                  <a:srgbClr val="ffffff"/>
                </a:solidFill>
              </a:u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uFill>
                  <a:solidFill>
                    <a:srgbClr val="ffffff"/>
                  </a:solidFill>
                </a:uFill>
                <a:latin typeface="Arial"/>
              </a:rPr>
              <a:t>Seventh Outline Level</a:t>
            </a:r>
            <a:endParaRPr b="0" lang="en-US" sz="2000" spc="-1" strike="noStrike">
              <a:solidFill>
                <a:srgbClr val="000000"/>
              </a:solidFill>
              <a:uFill>
                <a:solidFill>
                  <a:srgbClr val="ffffff"/>
                </a:solidFill>
              </a:u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2" name="CustomShape 1"/>
          <p:cNvSpPr/>
          <p:nvPr/>
        </p:nvSpPr>
        <p:spPr>
          <a:xfrm rot="10800000">
            <a:off x="1149120" y="70920"/>
            <a:ext cx="749880" cy="70560"/>
          </a:xfrm>
          <a:prstGeom prst="rect">
            <a:avLst/>
          </a:prstGeom>
          <a:solidFill>
            <a:srgbClr val="cc0000"/>
          </a:solidFill>
          <a:ln>
            <a:noFill/>
          </a:ln>
        </p:spPr>
        <p:style>
          <a:lnRef idx="0"/>
          <a:fillRef idx="0"/>
          <a:effectRef idx="0"/>
          <a:fontRef idx="minor"/>
        </p:style>
      </p:sp>
      <p:sp>
        <p:nvSpPr>
          <p:cNvPr id="43" name="CustomShape 2"/>
          <p:cNvSpPr/>
          <p:nvPr/>
        </p:nvSpPr>
        <p:spPr>
          <a:xfrm rot="10800000">
            <a:off x="3048120" y="5143680"/>
            <a:ext cx="3047760" cy="83160"/>
          </a:xfrm>
          <a:prstGeom prst="rect">
            <a:avLst/>
          </a:prstGeom>
          <a:solidFill>
            <a:srgbClr val="f58220"/>
          </a:solidFill>
          <a:ln>
            <a:noFill/>
          </a:ln>
        </p:spPr>
        <p:style>
          <a:lnRef idx="0"/>
          <a:fillRef idx="0"/>
          <a:effectRef idx="0"/>
          <a:fontRef idx="minor"/>
        </p:style>
      </p:sp>
      <p:sp>
        <p:nvSpPr>
          <p:cNvPr id="44" name="CustomShape 3"/>
          <p:cNvSpPr/>
          <p:nvPr/>
        </p:nvSpPr>
        <p:spPr>
          <a:xfrm rot="10800000">
            <a:off x="6095880" y="5143680"/>
            <a:ext cx="3047760" cy="83160"/>
          </a:xfrm>
          <a:prstGeom prst="rect">
            <a:avLst/>
          </a:prstGeom>
          <a:solidFill>
            <a:srgbClr val="f15b22"/>
          </a:solidFill>
          <a:ln>
            <a:noFill/>
          </a:ln>
        </p:spPr>
        <p:style>
          <a:lnRef idx="0"/>
          <a:fillRef idx="0"/>
          <a:effectRef idx="0"/>
          <a:fontRef idx="minor"/>
        </p:style>
      </p:sp>
      <p:sp>
        <p:nvSpPr>
          <p:cNvPr id="45" name="CustomShape 4"/>
          <p:cNvSpPr/>
          <p:nvPr/>
        </p:nvSpPr>
        <p:spPr>
          <a:xfrm rot="10800000">
            <a:off x="9144000" y="5143680"/>
            <a:ext cx="3047760" cy="83160"/>
          </a:xfrm>
          <a:prstGeom prst="rect">
            <a:avLst/>
          </a:prstGeom>
          <a:solidFill>
            <a:srgbClr val="981c1f"/>
          </a:solidFill>
          <a:ln>
            <a:noFill/>
          </a:ln>
        </p:spPr>
        <p:style>
          <a:lnRef idx="0"/>
          <a:fillRef idx="0"/>
          <a:effectRef idx="0"/>
          <a:fontRef idx="minor"/>
        </p:style>
      </p:sp>
      <p:sp>
        <p:nvSpPr>
          <p:cNvPr id="46" name="PlaceHolder 5"/>
          <p:cNvSpPr>
            <a:spLocks noGrp="1"/>
          </p:cNvSpPr>
          <p:nvPr>
            <p:ph type="title"/>
          </p:nvPr>
        </p:nvSpPr>
        <p:spPr>
          <a:xfrm>
            <a:off x="311760" y="264960"/>
            <a:ext cx="8520120" cy="572400"/>
          </a:xfrm>
          <a:prstGeom prst="rect">
            <a:avLst/>
          </a:prstGeom>
        </p:spPr>
        <p:txBody>
          <a:bodyPr tIns="91440" bIns="91440"/>
          <a:p>
            <a:r>
              <a:rPr b="0" lang="en-US" sz="2600" spc="-1" strike="noStrike">
                <a:solidFill>
                  <a:srgbClr val="000000"/>
                </a:solidFill>
                <a:uFill>
                  <a:solidFill>
                    <a:srgbClr val="ffffff"/>
                  </a:solidFill>
                </a:uFill>
                <a:latin typeface="Arial"/>
              </a:rPr>
              <a:t>Click to edit the title text format</a:t>
            </a:r>
            <a:endParaRPr b="0" lang="en-US" sz="2600" spc="-1" strike="noStrike">
              <a:solidFill>
                <a:srgbClr val="000000"/>
              </a:solidFill>
              <a:uFill>
                <a:solidFill>
                  <a:srgbClr val="ffffff"/>
                </a:solidFill>
              </a:uFill>
              <a:latin typeface="Arial"/>
            </a:endParaRPr>
          </a:p>
        </p:txBody>
      </p:sp>
      <p:sp>
        <p:nvSpPr>
          <p:cNvPr id="47" name="PlaceHolder 6"/>
          <p:cNvSpPr>
            <a:spLocks noGrp="1"/>
          </p:cNvSpPr>
          <p:nvPr>
            <p:ph type="body"/>
          </p:nvPr>
        </p:nvSpPr>
        <p:spPr>
          <a:xfrm>
            <a:off x="454680" y="1106640"/>
            <a:ext cx="4073400" cy="3416040"/>
          </a:xfrm>
          <a:prstGeom prst="rect">
            <a:avLst/>
          </a:prstGeom>
        </p:spPr>
        <p:txBody>
          <a:bodyPr tIns="91440" bIns="91440"/>
          <a:p>
            <a:pPr marL="432000" indent="-324000">
              <a:spcBef>
                <a:spcPts val="1417"/>
              </a:spcBef>
              <a:buClr>
                <a:srgbClr val="000000"/>
              </a:buClr>
              <a:buSzPct val="45000"/>
              <a:buFont typeface="Wingdings" charset="2"/>
              <a:buChar char=""/>
            </a:pPr>
            <a:r>
              <a:rPr b="0" lang="en-US" sz="1100" spc="-1" strike="noStrike">
                <a:solidFill>
                  <a:srgbClr val="000000"/>
                </a:solidFill>
                <a:uFill>
                  <a:solidFill>
                    <a:srgbClr val="ffffff"/>
                  </a:solidFill>
                </a:uFill>
                <a:latin typeface="Arial"/>
              </a:rPr>
              <a:t>Click to edit the outline text format</a:t>
            </a:r>
            <a:endParaRPr b="0" lang="en-US" sz="1100" spc="-1" strike="noStrike">
              <a:solidFill>
                <a:srgbClr val="000000"/>
              </a:solidFill>
              <a:uFill>
                <a:solidFill>
                  <a:srgbClr val="ffffff"/>
                </a:solidFill>
              </a:uFill>
              <a:latin typeface="Arial"/>
            </a:endParaRPr>
          </a:p>
          <a:p>
            <a:pPr lvl="1" marL="864000" indent="-324000">
              <a:spcBef>
                <a:spcPts val="1134"/>
              </a:spcBef>
              <a:buClr>
                <a:srgbClr val="000000"/>
              </a:buClr>
              <a:buSzPct val="75000"/>
              <a:buFont typeface="Symbol" charset="2"/>
              <a:buChar char=""/>
            </a:pPr>
            <a:r>
              <a:rPr b="0" lang="en-US" sz="1100" spc="-1" strike="noStrike">
                <a:solidFill>
                  <a:srgbClr val="000000"/>
                </a:solidFill>
                <a:uFill>
                  <a:solidFill>
                    <a:srgbClr val="ffffff"/>
                  </a:solidFill>
                </a:uFill>
                <a:latin typeface="Arial"/>
              </a:rPr>
              <a:t>Second Outline Level</a:t>
            </a:r>
            <a:endParaRPr b="0" lang="en-US" sz="1100" spc="-1" strike="noStrike">
              <a:solidFill>
                <a:srgbClr val="000000"/>
              </a:solidFill>
              <a:uFill>
                <a:solidFill>
                  <a:srgbClr val="ffffff"/>
                </a:solidFill>
              </a:uFill>
              <a:latin typeface="Arial"/>
            </a:endParaRPr>
          </a:p>
          <a:p>
            <a:pPr lvl="2" marL="1296000" indent="-288000">
              <a:spcBef>
                <a:spcPts val="850"/>
              </a:spcBef>
              <a:buClr>
                <a:srgbClr val="000000"/>
              </a:buClr>
              <a:buSzPct val="45000"/>
              <a:buFont typeface="Wingdings" charset="2"/>
              <a:buChar char=""/>
            </a:pPr>
            <a:r>
              <a:rPr b="0" lang="en-US" sz="1100" spc="-1" strike="noStrike">
                <a:solidFill>
                  <a:srgbClr val="000000"/>
                </a:solidFill>
                <a:uFill>
                  <a:solidFill>
                    <a:srgbClr val="ffffff"/>
                  </a:solidFill>
                </a:uFill>
                <a:latin typeface="Arial"/>
              </a:rPr>
              <a:t>Third Outline Level</a:t>
            </a:r>
            <a:endParaRPr b="0" lang="en-US" sz="1100" spc="-1" strike="noStrike">
              <a:solidFill>
                <a:srgbClr val="000000"/>
              </a:solidFill>
              <a:uFill>
                <a:solidFill>
                  <a:srgbClr val="ffffff"/>
                </a:solidFill>
              </a:uFill>
              <a:latin typeface="Arial"/>
            </a:endParaRPr>
          </a:p>
          <a:p>
            <a:pPr lvl="3" marL="1728000" indent="-216000">
              <a:spcBef>
                <a:spcPts val="567"/>
              </a:spcBef>
              <a:buClr>
                <a:srgbClr val="000000"/>
              </a:buClr>
              <a:buSzPct val="75000"/>
              <a:buFont typeface="Symbol" charset="2"/>
              <a:buChar char=""/>
            </a:pPr>
            <a:r>
              <a:rPr b="0" lang="en-US" sz="1100" spc="-1" strike="noStrike">
                <a:solidFill>
                  <a:srgbClr val="000000"/>
                </a:solidFill>
                <a:uFill>
                  <a:solidFill>
                    <a:srgbClr val="ffffff"/>
                  </a:solidFill>
                </a:uFill>
                <a:latin typeface="Arial"/>
              </a:rPr>
              <a:t>Fourth Outline Level</a:t>
            </a:r>
            <a:endParaRPr b="0" lang="en-US" sz="1100" spc="-1" strike="noStrike">
              <a:solidFill>
                <a:srgbClr val="000000"/>
              </a:solidFill>
              <a:uFill>
                <a:solidFill>
                  <a:srgbClr val="ffffff"/>
                </a:solidFill>
              </a:uFill>
              <a:latin typeface="Arial"/>
            </a:endParaRPr>
          </a:p>
          <a:p>
            <a:pPr lvl="4" marL="2160000" indent="-216000">
              <a:spcBef>
                <a:spcPts val="283"/>
              </a:spcBef>
              <a:buClr>
                <a:srgbClr val="000000"/>
              </a:buClr>
              <a:buSzPct val="45000"/>
              <a:buFont typeface="Wingdings" charset="2"/>
              <a:buChar char=""/>
            </a:pPr>
            <a:r>
              <a:rPr b="0" lang="en-US" sz="1100" spc="-1" strike="noStrike">
                <a:solidFill>
                  <a:srgbClr val="000000"/>
                </a:solidFill>
                <a:uFill>
                  <a:solidFill>
                    <a:srgbClr val="ffffff"/>
                  </a:solidFill>
                </a:uFill>
                <a:latin typeface="Arial"/>
              </a:rPr>
              <a:t>Fifth Outline Level</a:t>
            </a:r>
            <a:endParaRPr b="0" lang="en-US" sz="1100" spc="-1" strike="noStrike">
              <a:solidFill>
                <a:srgbClr val="000000"/>
              </a:solidFill>
              <a:uFill>
                <a:solidFill>
                  <a:srgbClr val="ffffff"/>
                </a:solidFill>
              </a:uFill>
              <a:latin typeface="Arial"/>
            </a:endParaRPr>
          </a:p>
          <a:p>
            <a:pPr lvl="5" marL="2592000" indent="-216000">
              <a:spcBef>
                <a:spcPts val="283"/>
              </a:spcBef>
              <a:buClr>
                <a:srgbClr val="000000"/>
              </a:buClr>
              <a:buSzPct val="45000"/>
              <a:buFont typeface="Wingdings" charset="2"/>
              <a:buChar char=""/>
            </a:pPr>
            <a:r>
              <a:rPr b="0" lang="en-US" sz="1100" spc="-1" strike="noStrike">
                <a:solidFill>
                  <a:srgbClr val="000000"/>
                </a:solidFill>
                <a:uFill>
                  <a:solidFill>
                    <a:srgbClr val="ffffff"/>
                  </a:solidFill>
                </a:uFill>
                <a:latin typeface="Arial"/>
              </a:rPr>
              <a:t>Sixth Outline Level</a:t>
            </a:r>
            <a:endParaRPr b="0" lang="en-US" sz="1100" spc="-1" strike="noStrike">
              <a:solidFill>
                <a:srgbClr val="000000"/>
              </a:solidFill>
              <a:uFill>
                <a:solidFill>
                  <a:srgbClr val="ffffff"/>
                </a:solidFill>
              </a:uFill>
              <a:latin typeface="Arial"/>
            </a:endParaRPr>
          </a:p>
          <a:p>
            <a:pPr lvl="6" marL="3024000" indent="-216000">
              <a:spcBef>
                <a:spcPts val="283"/>
              </a:spcBef>
              <a:buClr>
                <a:srgbClr val="000000"/>
              </a:buClr>
              <a:buSzPct val="45000"/>
              <a:buFont typeface="Wingdings" charset="2"/>
              <a:buChar char=""/>
            </a:pPr>
            <a:r>
              <a:rPr b="0" lang="en-US" sz="1100" spc="-1" strike="noStrike">
                <a:solidFill>
                  <a:srgbClr val="000000"/>
                </a:solidFill>
                <a:uFill>
                  <a:solidFill>
                    <a:srgbClr val="ffffff"/>
                  </a:solidFill>
                </a:uFill>
                <a:latin typeface="Arial"/>
              </a:rPr>
              <a:t>Seventh Outline Level</a:t>
            </a:r>
            <a:endParaRPr b="0" lang="en-US" sz="1100" spc="-1" strike="noStrike">
              <a:solidFill>
                <a:srgbClr val="000000"/>
              </a:solidFill>
              <a:uFill>
                <a:solidFill>
                  <a:srgbClr val="ffffff"/>
                </a:solidFill>
              </a:uFill>
              <a:latin typeface="Arial"/>
            </a:endParaRPr>
          </a:p>
        </p:txBody>
      </p:sp>
      <p:sp>
        <p:nvSpPr>
          <p:cNvPr id="48" name="PlaceHolder 7"/>
          <p:cNvSpPr>
            <a:spLocks noGrp="1"/>
          </p:cNvSpPr>
          <p:nvPr>
            <p:ph type="sldNum"/>
          </p:nvPr>
        </p:nvSpPr>
        <p:spPr>
          <a:xfrm>
            <a:off x="8472600" y="4663080"/>
            <a:ext cx="548280" cy="393120"/>
          </a:xfrm>
          <a:prstGeom prst="rect">
            <a:avLst/>
          </a:prstGeom>
        </p:spPr>
        <p:txBody>
          <a:bodyPr tIns="91440" bIns="91440" anchor="ctr"/>
          <a:p>
            <a:pPr algn="r">
              <a:lnSpc>
                <a:spcPct val="100000"/>
              </a:lnSpc>
            </a:pPr>
            <a:fld id="{CC04FA5A-84B1-4717-8545-510F18EDB4F7}" type="slidenum">
              <a:rPr b="0" lang="en-US" sz="1000" spc="-1" strike="noStrike">
                <a:solidFill>
                  <a:srgbClr val="595959"/>
                </a:solidFill>
                <a:uFill>
                  <a:solidFill>
                    <a:srgbClr val="ffffff"/>
                  </a:solidFill>
                </a:uFill>
                <a:latin typeface="Arial"/>
                <a:ea typeface="Arial"/>
              </a:rPr>
              <a:t>&lt;number&gt;</a:t>
            </a:fld>
            <a:endParaRPr b="0" lang="en-US" sz="1000" spc="-1" strike="noStrike">
              <a:solidFill>
                <a:srgbClr val="000000"/>
              </a:solidFill>
              <a:uFill>
                <a:solidFill>
                  <a:srgbClr val="ffffff"/>
                </a:solidFill>
              </a:uFill>
              <a:latin typeface="Times New Roman"/>
            </a:endParaRPr>
          </a:p>
        </p:txBody>
      </p:sp>
      <p:sp>
        <p:nvSpPr>
          <p:cNvPr id="49" name="CustomShape 8"/>
          <p:cNvSpPr/>
          <p:nvPr/>
        </p:nvSpPr>
        <p:spPr>
          <a:xfrm rot="10800000">
            <a:off x="1149120" y="70920"/>
            <a:ext cx="749880" cy="70560"/>
          </a:xfrm>
          <a:prstGeom prst="rect">
            <a:avLst/>
          </a:prstGeom>
          <a:solidFill>
            <a:srgbClr val="cc0000"/>
          </a:solidFill>
          <a:ln>
            <a:noFill/>
          </a:ln>
        </p:spPr>
        <p:style>
          <a:lnRef idx="0"/>
          <a:fillRef idx="0"/>
          <a:effectRef idx="0"/>
          <a:fontRef idx="minor"/>
        </p:style>
      </p:sp>
      <p:sp>
        <p:nvSpPr>
          <p:cNvPr id="50" name="CustomShape 9"/>
          <p:cNvSpPr/>
          <p:nvPr/>
        </p:nvSpPr>
        <p:spPr>
          <a:xfrm rot="10800000">
            <a:off x="3048120" y="5143680"/>
            <a:ext cx="3047760" cy="83160"/>
          </a:xfrm>
          <a:prstGeom prst="rect">
            <a:avLst/>
          </a:prstGeom>
          <a:solidFill>
            <a:srgbClr val="f58220"/>
          </a:solidFill>
          <a:ln>
            <a:noFill/>
          </a:ln>
        </p:spPr>
        <p:style>
          <a:lnRef idx="0"/>
          <a:fillRef idx="0"/>
          <a:effectRef idx="0"/>
          <a:fontRef idx="minor"/>
        </p:style>
      </p:sp>
      <p:sp>
        <p:nvSpPr>
          <p:cNvPr id="51" name="CustomShape 10"/>
          <p:cNvSpPr/>
          <p:nvPr/>
        </p:nvSpPr>
        <p:spPr>
          <a:xfrm rot="10800000">
            <a:off x="6095880" y="5143680"/>
            <a:ext cx="3047760" cy="83160"/>
          </a:xfrm>
          <a:prstGeom prst="rect">
            <a:avLst/>
          </a:prstGeom>
          <a:solidFill>
            <a:srgbClr val="f15b22"/>
          </a:solidFill>
          <a:ln>
            <a:noFill/>
          </a:ln>
        </p:spPr>
        <p:style>
          <a:lnRef idx="0"/>
          <a:fillRef idx="0"/>
          <a:effectRef idx="0"/>
          <a:fontRef idx="minor"/>
        </p:style>
      </p:sp>
      <p:sp>
        <p:nvSpPr>
          <p:cNvPr id="52" name="CustomShape 11"/>
          <p:cNvSpPr/>
          <p:nvPr/>
        </p:nvSpPr>
        <p:spPr>
          <a:xfrm rot="10800000">
            <a:off x="9144000" y="5143680"/>
            <a:ext cx="3047760" cy="83160"/>
          </a:xfrm>
          <a:prstGeom prst="rect">
            <a:avLst/>
          </a:prstGeom>
          <a:solidFill>
            <a:srgbClr val="981c1f"/>
          </a:solidFill>
          <a:ln>
            <a:noFill/>
          </a:ln>
        </p:spPr>
        <p:style>
          <a:lnRef idx="0"/>
          <a:fillRef idx="0"/>
          <a:effectRef idx="0"/>
          <a:fontRef idx="minor"/>
        </p:style>
      </p:sp>
      <p:pic>
        <p:nvPicPr>
          <p:cNvPr id="53" name="Google Shape;41;p6" descr=""/>
          <p:cNvPicPr/>
          <p:nvPr/>
        </p:nvPicPr>
        <p:blipFill>
          <a:blip r:embed="rId2"/>
          <a:stretch/>
        </p:blipFill>
        <p:spPr>
          <a:xfrm>
            <a:off x="6589080" y="112680"/>
            <a:ext cx="2399760" cy="543600"/>
          </a:xfrm>
          <a:prstGeom prst="rect">
            <a:avLst/>
          </a:prstGeom>
          <a:ln>
            <a:noFill/>
          </a:ln>
        </p:spPr>
      </p:pic>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8" name="CustomShape 1"/>
          <p:cNvSpPr/>
          <p:nvPr/>
        </p:nvSpPr>
        <p:spPr>
          <a:xfrm rot="10800000">
            <a:off x="1149120" y="70920"/>
            <a:ext cx="749880" cy="70560"/>
          </a:xfrm>
          <a:prstGeom prst="rect">
            <a:avLst/>
          </a:prstGeom>
          <a:solidFill>
            <a:srgbClr val="cc0000"/>
          </a:solidFill>
          <a:ln>
            <a:noFill/>
          </a:ln>
        </p:spPr>
        <p:style>
          <a:lnRef idx="0"/>
          <a:fillRef idx="0"/>
          <a:effectRef idx="0"/>
          <a:fontRef idx="minor"/>
        </p:style>
      </p:sp>
      <p:sp>
        <p:nvSpPr>
          <p:cNvPr id="89" name="CustomShape 2"/>
          <p:cNvSpPr/>
          <p:nvPr/>
        </p:nvSpPr>
        <p:spPr>
          <a:xfrm rot="10800000">
            <a:off x="3048120" y="5143680"/>
            <a:ext cx="3047760" cy="83160"/>
          </a:xfrm>
          <a:prstGeom prst="rect">
            <a:avLst/>
          </a:prstGeom>
          <a:solidFill>
            <a:srgbClr val="f58220"/>
          </a:solidFill>
          <a:ln>
            <a:noFill/>
          </a:ln>
        </p:spPr>
        <p:style>
          <a:lnRef idx="0"/>
          <a:fillRef idx="0"/>
          <a:effectRef idx="0"/>
          <a:fontRef idx="minor"/>
        </p:style>
      </p:sp>
      <p:sp>
        <p:nvSpPr>
          <p:cNvPr id="90" name="CustomShape 3"/>
          <p:cNvSpPr/>
          <p:nvPr/>
        </p:nvSpPr>
        <p:spPr>
          <a:xfrm rot="10800000">
            <a:off x="6095880" y="5143680"/>
            <a:ext cx="3047760" cy="83160"/>
          </a:xfrm>
          <a:prstGeom prst="rect">
            <a:avLst/>
          </a:prstGeom>
          <a:solidFill>
            <a:srgbClr val="f15b22"/>
          </a:solidFill>
          <a:ln>
            <a:noFill/>
          </a:ln>
        </p:spPr>
        <p:style>
          <a:lnRef idx="0"/>
          <a:fillRef idx="0"/>
          <a:effectRef idx="0"/>
          <a:fontRef idx="minor"/>
        </p:style>
      </p:sp>
      <p:sp>
        <p:nvSpPr>
          <p:cNvPr id="91" name="CustomShape 4"/>
          <p:cNvSpPr/>
          <p:nvPr/>
        </p:nvSpPr>
        <p:spPr>
          <a:xfrm rot="10800000">
            <a:off x="9144000" y="5143680"/>
            <a:ext cx="3047760" cy="83160"/>
          </a:xfrm>
          <a:prstGeom prst="rect">
            <a:avLst/>
          </a:prstGeom>
          <a:solidFill>
            <a:srgbClr val="981c1f"/>
          </a:solidFill>
          <a:ln>
            <a:noFill/>
          </a:ln>
        </p:spPr>
        <p:style>
          <a:lnRef idx="0"/>
          <a:fillRef idx="0"/>
          <a:effectRef idx="0"/>
          <a:fontRef idx="minor"/>
        </p:style>
      </p:sp>
      <p:sp>
        <p:nvSpPr>
          <p:cNvPr id="92" name="PlaceHolder 5"/>
          <p:cNvSpPr>
            <a:spLocks noGrp="1"/>
          </p:cNvSpPr>
          <p:nvPr>
            <p:ph type="sldNum"/>
          </p:nvPr>
        </p:nvSpPr>
        <p:spPr>
          <a:xfrm>
            <a:off x="8472600" y="4663080"/>
            <a:ext cx="548280" cy="393120"/>
          </a:xfrm>
          <a:prstGeom prst="rect">
            <a:avLst/>
          </a:prstGeom>
        </p:spPr>
        <p:txBody>
          <a:bodyPr tIns="91440" bIns="91440" anchor="ctr"/>
          <a:p>
            <a:pPr algn="r">
              <a:lnSpc>
                <a:spcPct val="100000"/>
              </a:lnSpc>
            </a:pPr>
            <a:fld id="{94DDB0D6-88F2-4FFF-8596-A668856F2A97}" type="slidenum">
              <a:rPr b="0" lang="en-US" sz="1000" spc="-1" strike="noStrike">
                <a:solidFill>
                  <a:srgbClr val="595959"/>
                </a:solidFill>
                <a:uFill>
                  <a:solidFill>
                    <a:srgbClr val="ffffff"/>
                  </a:solidFill>
                </a:uFill>
                <a:latin typeface="Arial"/>
                <a:ea typeface="Arial"/>
              </a:rPr>
              <a:t>&lt;number&gt;</a:t>
            </a:fld>
            <a:endParaRPr b="0" lang="en-US" sz="1000" spc="-1" strike="noStrike">
              <a:solidFill>
                <a:srgbClr val="000000"/>
              </a:solidFill>
              <a:uFill>
                <a:solidFill>
                  <a:srgbClr val="ffffff"/>
                </a:solidFill>
              </a:uFill>
              <a:latin typeface="Times New Roman"/>
            </a:endParaRPr>
          </a:p>
        </p:txBody>
      </p:sp>
      <p:sp>
        <p:nvSpPr>
          <p:cNvPr id="93" name="CustomShape 6"/>
          <p:cNvSpPr/>
          <p:nvPr/>
        </p:nvSpPr>
        <p:spPr>
          <a:xfrm>
            <a:off x="311760" y="0"/>
            <a:ext cx="1217520" cy="132120"/>
          </a:xfrm>
          <a:prstGeom prst="rect">
            <a:avLst/>
          </a:prstGeom>
          <a:solidFill>
            <a:srgbClr val="ffffff"/>
          </a:solidFill>
          <a:ln>
            <a:noFill/>
          </a:ln>
        </p:spPr>
        <p:style>
          <a:lnRef idx="0"/>
          <a:fillRef idx="0"/>
          <a:effectRef idx="0"/>
          <a:fontRef idx="minor"/>
        </p:style>
      </p:sp>
      <p:sp>
        <p:nvSpPr>
          <p:cNvPr id="94" name="PlaceHolder 7"/>
          <p:cNvSpPr>
            <a:spLocks noGrp="1"/>
          </p:cNvSpPr>
          <p:nvPr>
            <p:ph type="title"/>
          </p:nvPr>
        </p:nvSpPr>
        <p:spPr>
          <a:xfrm>
            <a:off x="457200" y="205200"/>
            <a:ext cx="8229240" cy="858600"/>
          </a:xfrm>
          <a:prstGeom prst="rect">
            <a:avLst/>
          </a:prstGeom>
        </p:spPr>
        <p:txBody>
          <a:bodyPr lIns="0" rIns="0" tIns="0" bIns="0" anchor="ctr"/>
          <a:p>
            <a:r>
              <a:rPr b="0" lang="en-US" sz="1400" spc="-1" strike="noStrike">
                <a:solidFill>
                  <a:srgbClr val="000000"/>
                </a:solidFill>
                <a:uFill>
                  <a:solidFill>
                    <a:srgbClr val="ffffff"/>
                  </a:solidFill>
                </a:uFill>
                <a:latin typeface="Arial"/>
              </a:rPr>
              <a:t>Click to edit the title text format</a:t>
            </a:r>
            <a:endParaRPr b="0" lang="en-US" sz="1400" spc="-1" strike="noStrike">
              <a:solidFill>
                <a:srgbClr val="000000"/>
              </a:solidFill>
              <a:uFill>
                <a:solidFill>
                  <a:srgbClr val="ffffff"/>
                </a:solidFill>
              </a:uFill>
              <a:latin typeface="Arial"/>
            </a:endParaRPr>
          </a:p>
        </p:txBody>
      </p:sp>
      <p:sp>
        <p:nvSpPr>
          <p:cNvPr id="95" name="PlaceHolder 8"/>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400" spc="-1" strike="noStrike">
                <a:solidFill>
                  <a:srgbClr val="000000"/>
                </a:solidFill>
                <a:uFill>
                  <a:solidFill>
                    <a:srgbClr val="ffffff"/>
                  </a:solidFill>
                </a:uFill>
                <a:latin typeface="Arial"/>
              </a:rPr>
              <a:t>Click to edit the outline text format</a:t>
            </a:r>
            <a:endParaRPr b="0" lang="en-US" sz="1400" spc="-1" strike="noStrike">
              <a:solidFill>
                <a:srgbClr val="000000"/>
              </a:solidFill>
              <a:uFill>
                <a:solidFill>
                  <a:srgbClr val="ffffff"/>
                </a:solidFill>
              </a:uFill>
              <a:latin typeface="Arial"/>
            </a:endParaRPr>
          </a:p>
          <a:p>
            <a:pPr lvl="1" marL="864000" indent="-324000">
              <a:spcBef>
                <a:spcPts val="1134"/>
              </a:spcBef>
              <a:buClr>
                <a:srgbClr val="000000"/>
              </a:buClr>
              <a:buSzPct val="75000"/>
              <a:buFont typeface="Symbol" charset="2"/>
              <a:buChar char=""/>
            </a:pPr>
            <a:r>
              <a:rPr b="0" lang="en-US" sz="1400" spc="-1" strike="noStrike">
                <a:solidFill>
                  <a:srgbClr val="000000"/>
                </a:solidFill>
                <a:uFill>
                  <a:solidFill>
                    <a:srgbClr val="ffffff"/>
                  </a:solidFill>
                </a:uFill>
                <a:latin typeface="Arial"/>
              </a:rPr>
              <a:t>Second Outline Level</a:t>
            </a:r>
            <a:endParaRPr b="0" lang="en-US" sz="1400" spc="-1" strike="noStrike">
              <a:solidFill>
                <a:srgbClr val="000000"/>
              </a:solidFill>
              <a:uFill>
                <a:solidFill>
                  <a:srgbClr val="ffffff"/>
                </a:solidFill>
              </a:uFill>
              <a:latin typeface="Arial"/>
            </a:endParaRPr>
          </a:p>
          <a:p>
            <a:pPr lvl="2" marL="1296000" indent="-288000">
              <a:spcBef>
                <a:spcPts val="850"/>
              </a:spcBef>
              <a:buClr>
                <a:srgbClr val="000000"/>
              </a:buClr>
              <a:buSzPct val="45000"/>
              <a:buFont typeface="Wingdings" charset="2"/>
              <a:buChar char=""/>
            </a:pPr>
            <a:r>
              <a:rPr b="0" lang="en-US" sz="1400" spc="-1" strike="noStrike">
                <a:solidFill>
                  <a:srgbClr val="000000"/>
                </a:solidFill>
                <a:uFill>
                  <a:solidFill>
                    <a:srgbClr val="ffffff"/>
                  </a:solidFill>
                </a:uFill>
                <a:latin typeface="Arial"/>
              </a:rPr>
              <a:t>Third Outline Level</a:t>
            </a:r>
            <a:endParaRPr b="0" lang="en-US" sz="1400" spc="-1" strike="noStrike">
              <a:solidFill>
                <a:srgbClr val="000000"/>
              </a:solidFill>
              <a:uFill>
                <a:solidFill>
                  <a:srgbClr val="ffffff"/>
                </a:solidFill>
              </a:uFill>
              <a:latin typeface="Arial"/>
            </a:endParaRPr>
          </a:p>
          <a:p>
            <a:pPr lvl="3" marL="1728000" indent="-216000">
              <a:spcBef>
                <a:spcPts val="567"/>
              </a:spcBef>
              <a:buClr>
                <a:srgbClr val="000000"/>
              </a:buClr>
              <a:buSzPct val="75000"/>
              <a:buFont typeface="Symbol" charset="2"/>
              <a:buChar char=""/>
            </a:pPr>
            <a:r>
              <a:rPr b="0" lang="en-US" sz="1400" spc="-1" strike="noStrike">
                <a:solidFill>
                  <a:srgbClr val="000000"/>
                </a:solidFill>
                <a:uFill>
                  <a:solidFill>
                    <a:srgbClr val="ffffff"/>
                  </a:solidFill>
                </a:uFill>
                <a:latin typeface="Arial"/>
              </a:rPr>
              <a:t>Fourth Outline Level</a:t>
            </a:r>
            <a:endParaRPr b="0" lang="en-US" sz="1400" spc="-1" strike="noStrike">
              <a:solidFill>
                <a:srgbClr val="000000"/>
              </a:solidFill>
              <a:uFill>
                <a:solidFill>
                  <a:srgbClr val="ffffff"/>
                </a:solidFill>
              </a:u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uFill>
                  <a:solidFill>
                    <a:srgbClr val="ffffff"/>
                  </a:solidFill>
                </a:uFill>
                <a:latin typeface="Arial"/>
              </a:rPr>
              <a:t>Fifth Outline Level</a:t>
            </a:r>
            <a:endParaRPr b="0" lang="en-US" sz="2000" spc="-1" strike="noStrike">
              <a:solidFill>
                <a:srgbClr val="000000"/>
              </a:solidFill>
              <a:uFill>
                <a:solidFill>
                  <a:srgbClr val="ffffff"/>
                </a:solidFill>
              </a:u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uFill>
                  <a:solidFill>
                    <a:srgbClr val="ffffff"/>
                  </a:solidFill>
                </a:uFill>
                <a:latin typeface="Arial"/>
              </a:rPr>
              <a:t>Sixth Outline Level</a:t>
            </a:r>
            <a:endParaRPr b="0" lang="en-US" sz="2000" spc="-1" strike="noStrike">
              <a:solidFill>
                <a:srgbClr val="000000"/>
              </a:solidFill>
              <a:uFill>
                <a:solidFill>
                  <a:srgbClr val="ffffff"/>
                </a:solidFill>
              </a:u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uFill>
                  <a:solidFill>
                    <a:srgbClr val="ffffff"/>
                  </a:solidFill>
                </a:uFill>
                <a:latin typeface="Arial"/>
              </a:rPr>
              <a:t>Seventh Outline Level</a:t>
            </a:r>
            <a:endParaRPr b="0" lang="en-US" sz="2000" spc="-1" strike="noStrike">
              <a:solidFill>
                <a:srgbClr val="000000"/>
              </a:solidFill>
              <a:uFill>
                <a:solidFill>
                  <a:srgbClr val="ffffff"/>
                </a:solidFill>
              </a:uFill>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5.xml"/>
</Relationships>
</file>

<file path=ppt/slides/_rels/slide11.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5.xml"/>
</Relationships>
</file>

<file path=ppt/slides/_rels/slide12.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5.xml"/>
</Relationships>
</file>

<file path=ppt/slides/_rels/slide13.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5.xml"/>
</Relationships>
</file>

<file path=ppt/slides/_rels/slide14.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5.xml"/>
</Relationships>
</file>

<file path=ppt/slides/_rels/slide15.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5.xml"/>
</Relationships>
</file>

<file path=ppt/slides/_rels/slide3.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5.xml"/>
</Relationships>
</file>

<file path=ppt/slides/_rels/slide4.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5.xml"/>
</Relationships>
</file>

<file path=ppt/slides/_rels/slide5.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5.xml"/>
</Relationships>
</file>

<file path=ppt/slides/_rels/slide6.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5.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8.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5.xml"/>
</Relationships>
</file>

<file path=ppt/slides/_rels/slide9.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30" name="Google Shape;70;p10" descr=""/>
          <p:cNvPicPr/>
          <p:nvPr/>
        </p:nvPicPr>
        <p:blipFill>
          <a:blip r:embed="rId1"/>
          <a:srcRect l="0" t="0" r="0" b="-24893"/>
          <a:stretch/>
        </p:blipFill>
        <p:spPr>
          <a:xfrm>
            <a:off x="0" y="0"/>
            <a:ext cx="9143640" cy="5143320"/>
          </a:xfrm>
          <a:prstGeom prst="rect">
            <a:avLst/>
          </a:prstGeom>
          <a:ln>
            <a:noFill/>
          </a:ln>
        </p:spPr>
      </p:pic>
      <p:sp>
        <p:nvSpPr>
          <p:cNvPr id="131" name="TextShape 1"/>
          <p:cNvSpPr txBox="1"/>
          <p:nvPr/>
        </p:nvSpPr>
        <p:spPr>
          <a:xfrm>
            <a:off x="196560" y="3517200"/>
            <a:ext cx="6672960" cy="1422720"/>
          </a:xfrm>
          <a:prstGeom prst="rect">
            <a:avLst/>
          </a:prstGeom>
          <a:noFill/>
          <a:ln>
            <a:noFill/>
          </a:ln>
        </p:spPr>
        <p:txBody>
          <a:bodyPr tIns="91440" bIns="91440" anchor="b"/>
          <a:p>
            <a:pPr>
              <a:lnSpc>
                <a:spcPct val="100000"/>
              </a:lnSpc>
            </a:pPr>
            <a:r>
              <a:rPr b="1" lang="en-US" sz="3600" spc="-1" strike="noStrike">
                <a:solidFill>
                  <a:srgbClr val="990000"/>
                </a:solidFill>
                <a:uFill>
                  <a:solidFill>
                    <a:srgbClr val="ffffff"/>
                  </a:solidFill>
                </a:uFill>
                <a:latin typeface="Arial"/>
                <a:ea typeface="Arial"/>
              </a:rPr>
              <a:t>Aatmanirbhar Bharat 3.0</a:t>
            </a:r>
            <a:endParaRPr b="0" lang="en-US" sz="3600" spc="-1" strike="noStrike">
              <a:solidFill>
                <a:srgbClr val="000000"/>
              </a:solidFill>
              <a:uFill>
                <a:solidFill>
                  <a:srgbClr val="ffffff"/>
                </a:solidFill>
              </a:uFill>
              <a:latin typeface="Arial"/>
            </a:endParaRPr>
          </a:p>
        </p:txBody>
      </p:sp>
      <p:pic>
        <p:nvPicPr>
          <p:cNvPr id="132" name="Google Shape;72;p10" descr=""/>
          <p:cNvPicPr/>
          <p:nvPr/>
        </p:nvPicPr>
        <p:blipFill>
          <a:blip r:embed="rId2"/>
          <a:stretch/>
        </p:blipFill>
        <p:spPr>
          <a:xfrm>
            <a:off x="6513120" y="4309920"/>
            <a:ext cx="2399760" cy="543600"/>
          </a:xfrm>
          <a:prstGeom prst="rect">
            <a:avLst/>
          </a:prstGeom>
          <a:ln>
            <a:noFill/>
          </a:ln>
        </p:spPr>
      </p:pic>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TextShape 1"/>
          <p:cNvSpPr txBox="1"/>
          <p:nvPr/>
        </p:nvSpPr>
        <p:spPr>
          <a:xfrm>
            <a:off x="320400" y="878040"/>
            <a:ext cx="3981960" cy="3787200"/>
          </a:xfrm>
          <a:prstGeom prst="rect">
            <a:avLst/>
          </a:prstGeom>
          <a:noFill/>
          <a:ln>
            <a:noFill/>
          </a:ln>
        </p:spPr>
        <p:txBody>
          <a:bodyPr tIns="91440" bIns="91440"/>
          <a:p>
            <a:pPr>
              <a:lnSpc>
                <a:spcPct val="100000"/>
              </a:lnSpc>
              <a:spcBef>
                <a:spcPts val="1199"/>
              </a:spcBef>
            </a:pPr>
            <a:r>
              <a:rPr b="0" lang="en-US" sz="1100" spc="-1" strike="noStrike">
                <a:solidFill>
                  <a:srgbClr val="000000"/>
                </a:solidFill>
                <a:uFill>
                  <a:solidFill>
                    <a:srgbClr val="ffffff"/>
                  </a:solidFill>
                </a:uFill>
                <a:latin typeface="Arial"/>
                <a:ea typeface="Arial"/>
              </a:rPr>
              <a:t>A Debt Platform consisting of the NBFC Infra Finance Company and the NBFC Infra Debt Fund has been instituted by the NIIF Strategic Opportunities Fund</a:t>
            </a:r>
            <a:endParaRPr b="0" lang="en-US" sz="1100" spc="-1" strike="noStrike">
              <a:solidFill>
                <a:srgbClr val="000000"/>
              </a:solidFill>
              <a:uFill>
                <a:solidFill>
                  <a:srgbClr val="ffffff"/>
                </a:solidFill>
              </a:uFill>
              <a:latin typeface="Arial"/>
            </a:endParaRPr>
          </a:p>
          <a:p>
            <a:pPr marL="457200" indent="-298080">
              <a:lnSpc>
                <a:spcPct val="100000"/>
              </a:lnSpc>
              <a:spcBef>
                <a:spcPts val="1199"/>
              </a:spcBef>
              <a:buClr>
                <a:srgbClr val="000000"/>
              </a:buClr>
              <a:buFont typeface="Arial"/>
              <a:buChar char="●"/>
            </a:pPr>
            <a:r>
              <a:rPr b="0" lang="en-US" sz="700" spc="-1" strike="noStrike">
                <a:solidFill>
                  <a:srgbClr val="000000"/>
                </a:solidFill>
                <a:uFill>
                  <a:solidFill>
                    <a:srgbClr val="ffffff"/>
                  </a:solidFill>
                </a:uFill>
                <a:latin typeface="Arial"/>
                <a:ea typeface="Arial"/>
              </a:rPr>
              <a:t> </a:t>
            </a:r>
            <a:r>
              <a:rPr b="0" lang="en-US" sz="1100" spc="-1" strike="noStrike">
                <a:solidFill>
                  <a:srgbClr val="000000"/>
                </a:solidFill>
                <a:uFill>
                  <a:solidFill>
                    <a:srgbClr val="ffffff"/>
                  </a:solidFill>
                </a:uFill>
                <a:latin typeface="Arial"/>
                <a:ea typeface="Arial"/>
              </a:rPr>
              <a:t>The Government is to invest Rs 60bn as equity, in addition to Rs 20 bn invested by NIIF. The remaining equity is to be raised through private investors.</a:t>
            </a:r>
            <a:endParaRPr b="0" lang="en-US" sz="1100" spc="-1" strike="noStrike">
              <a:solidFill>
                <a:srgbClr val="000000"/>
              </a:solidFill>
              <a:uFill>
                <a:solidFill>
                  <a:srgbClr val="ffffff"/>
                </a:solidFill>
              </a:uFill>
              <a:latin typeface="Arial"/>
            </a:endParaRPr>
          </a:p>
          <a:p>
            <a:pPr marL="457200" indent="-298080">
              <a:lnSpc>
                <a:spcPct val="100000"/>
              </a:lnSpc>
              <a:buClr>
                <a:srgbClr val="000000"/>
              </a:buClr>
              <a:buFont typeface="Arial"/>
              <a:buChar char="●"/>
            </a:pPr>
            <a:r>
              <a:rPr b="0" lang="en-US" sz="1100" spc="-1" strike="noStrike">
                <a:solidFill>
                  <a:srgbClr val="000000"/>
                </a:solidFill>
                <a:uFill>
                  <a:solidFill>
                    <a:srgbClr val="ffffff"/>
                  </a:solidFill>
                </a:uFill>
                <a:latin typeface="Arial"/>
                <a:ea typeface="Arial"/>
              </a:rPr>
              <a:t>A debt amount of Rs 950bn will be raised by the NIIF AIFL (AA rating) and IFL (AAA rating).</a:t>
            </a:r>
            <a:endParaRPr b="0" lang="en-US" sz="1100" spc="-1" strike="noStrike">
              <a:solidFill>
                <a:srgbClr val="000000"/>
              </a:solidFill>
              <a:uFill>
                <a:solidFill>
                  <a:srgbClr val="ffffff"/>
                </a:solidFill>
              </a:uFill>
              <a:latin typeface="Arial"/>
            </a:endParaRPr>
          </a:p>
          <a:p>
            <a:pPr marL="457200" indent="-298080">
              <a:lnSpc>
                <a:spcPct val="100000"/>
              </a:lnSpc>
              <a:buClr>
                <a:srgbClr val="000000"/>
              </a:buClr>
              <a:buFont typeface="Arial"/>
              <a:buChar char="●"/>
            </a:pPr>
            <a:r>
              <a:rPr b="0" lang="en-US" sz="1100" spc="-1" strike="noStrike">
                <a:solidFill>
                  <a:srgbClr val="000000"/>
                </a:solidFill>
                <a:uFill>
                  <a:solidFill>
                    <a:srgbClr val="ffffff"/>
                  </a:solidFill>
                </a:uFill>
                <a:latin typeface="Arial"/>
                <a:ea typeface="Arial"/>
              </a:rPr>
              <a:t>The Debt Platform is expected to provide infrastructure project financing of about Rs 1.10 tn by 2025. </a:t>
            </a:r>
            <a:endParaRPr b="0" lang="en-US" sz="1100" spc="-1" strike="noStrike">
              <a:solidFill>
                <a:srgbClr val="000000"/>
              </a:solidFill>
              <a:uFill>
                <a:solidFill>
                  <a:srgbClr val="ffffff"/>
                </a:solidFill>
              </a:uFill>
              <a:latin typeface="Arial"/>
            </a:endParaRPr>
          </a:p>
          <a:p>
            <a:pPr marL="457200" algn="just">
              <a:lnSpc>
                <a:spcPct val="100000"/>
              </a:lnSpc>
              <a:spcBef>
                <a:spcPts val="1199"/>
              </a:spcBef>
              <a:spcAft>
                <a:spcPts val="1001"/>
              </a:spcAft>
            </a:pPr>
            <a:endParaRPr b="0" lang="en-US" sz="1100" spc="-1" strike="noStrike">
              <a:solidFill>
                <a:srgbClr val="000000"/>
              </a:solidFill>
              <a:uFill>
                <a:solidFill>
                  <a:srgbClr val="ffffff"/>
                </a:solidFill>
              </a:uFill>
              <a:latin typeface="Arial"/>
            </a:endParaRPr>
          </a:p>
        </p:txBody>
      </p:sp>
      <p:sp>
        <p:nvSpPr>
          <p:cNvPr id="161" name="TextShape 2"/>
          <p:cNvSpPr txBox="1"/>
          <p:nvPr/>
        </p:nvSpPr>
        <p:spPr>
          <a:xfrm>
            <a:off x="311760" y="188280"/>
            <a:ext cx="6284520" cy="621000"/>
          </a:xfrm>
          <a:prstGeom prst="rect">
            <a:avLst/>
          </a:prstGeom>
          <a:noFill/>
          <a:ln>
            <a:noFill/>
          </a:ln>
        </p:spPr>
        <p:txBody>
          <a:bodyPr tIns="91440" bIns="91440"/>
          <a:p>
            <a:pPr>
              <a:lnSpc>
                <a:spcPct val="115000"/>
              </a:lnSpc>
              <a:spcBef>
                <a:spcPts val="1199"/>
              </a:spcBef>
            </a:pPr>
            <a:r>
              <a:rPr b="1" lang="en-US" sz="2600" spc="-1" strike="noStrike">
                <a:solidFill>
                  <a:srgbClr val="1155cc"/>
                </a:solidFill>
                <a:uFill>
                  <a:solidFill>
                    <a:srgbClr val="ffffff"/>
                  </a:solidFill>
                </a:uFill>
                <a:latin typeface="Arial"/>
                <a:ea typeface="Arial"/>
              </a:rPr>
              <a:t>Equity Infusion in NIIF Debt Platform</a:t>
            </a:r>
            <a:br/>
            <a:endParaRPr b="0" lang="en-US" sz="2600" spc="-1" strike="noStrike">
              <a:solidFill>
                <a:srgbClr val="000000"/>
              </a:solidFill>
              <a:uFill>
                <a:solidFill>
                  <a:srgbClr val="ffffff"/>
                </a:solidFill>
              </a:uFill>
              <a:latin typeface="Arial"/>
            </a:endParaRPr>
          </a:p>
        </p:txBody>
      </p:sp>
      <p:pic>
        <p:nvPicPr>
          <p:cNvPr id="162" name="Google Shape;138;p19" descr=""/>
          <p:cNvPicPr/>
          <p:nvPr/>
        </p:nvPicPr>
        <p:blipFill>
          <a:blip r:embed="rId1"/>
          <a:stretch/>
        </p:blipFill>
        <p:spPr>
          <a:xfrm>
            <a:off x="4607280" y="1009800"/>
            <a:ext cx="4536360" cy="2564640"/>
          </a:xfrm>
          <a:prstGeom prst="rect">
            <a:avLst/>
          </a:prstGeom>
          <a:ln>
            <a:noFill/>
          </a:ln>
        </p:spPr>
      </p:pic>
    </p:spTree>
  </p:cSld>
  <p:timing>
    <p:tnLst>
      <p:par>
        <p:cTn id="19" dur="indefinite" restart="never" nodeType="tmRoot">
          <p:childTnLst>
            <p:seq>
              <p:cTn id="20"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TextShape 1"/>
          <p:cNvSpPr txBox="1"/>
          <p:nvPr/>
        </p:nvSpPr>
        <p:spPr>
          <a:xfrm>
            <a:off x="396360" y="1305360"/>
            <a:ext cx="4075920" cy="3690720"/>
          </a:xfrm>
          <a:prstGeom prst="rect">
            <a:avLst/>
          </a:prstGeom>
          <a:noFill/>
          <a:ln>
            <a:noFill/>
          </a:ln>
        </p:spPr>
        <p:txBody>
          <a:bodyPr tIns="91440" bIns="91440"/>
          <a:p>
            <a:pPr algn="just">
              <a:lnSpc>
                <a:spcPct val="100000"/>
              </a:lnSpc>
            </a:pPr>
            <a:r>
              <a:rPr b="1" lang="en-US" sz="1200" spc="-1" strike="noStrike">
                <a:solidFill>
                  <a:srgbClr val="981c1f"/>
                </a:solidFill>
                <a:uFill>
                  <a:solidFill>
                    <a:srgbClr val="ffffff"/>
                  </a:solidFill>
                </a:uFill>
                <a:latin typeface="Arial"/>
                <a:ea typeface="Arial"/>
              </a:rPr>
              <a:t>The stimulus package provides for the following measures:</a:t>
            </a:r>
            <a:r>
              <a:rPr b="1" lang="en-US" sz="1100" spc="-1" strike="noStrike">
                <a:solidFill>
                  <a:srgbClr val="000000"/>
                </a:solidFill>
                <a:uFill>
                  <a:solidFill>
                    <a:srgbClr val="ffffff"/>
                  </a:solidFill>
                </a:uFill>
                <a:latin typeface="Arial"/>
                <a:ea typeface="Arial"/>
              </a:rPr>
              <a:t> </a:t>
            </a:r>
            <a:endParaRPr b="0" lang="en-US" sz="1100" spc="-1" strike="noStrike">
              <a:solidFill>
                <a:srgbClr val="000000"/>
              </a:solidFill>
              <a:uFill>
                <a:solidFill>
                  <a:srgbClr val="ffffff"/>
                </a:solidFill>
              </a:uFill>
              <a:latin typeface="Arial"/>
            </a:endParaRPr>
          </a:p>
          <a:p>
            <a:pPr marL="457200" indent="-298080">
              <a:lnSpc>
                <a:spcPct val="100000"/>
              </a:lnSpc>
              <a:spcBef>
                <a:spcPts val="1199"/>
              </a:spcBef>
              <a:buClr>
                <a:srgbClr val="000000"/>
              </a:buClr>
              <a:buFont typeface="Arial"/>
              <a:buChar char="●"/>
            </a:pPr>
            <a:r>
              <a:rPr b="0" lang="en-US" sz="700" spc="-1" strike="noStrike">
                <a:solidFill>
                  <a:srgbClr val="000000"/>
                </a:solidFill>
                <a:uFill>
                  <a:solidFill>
                    <a:srgbClr val="ffffff"/>
                  </a:solidFill>
                </a:uFill>
                <a:latin typeface="Arial"/>
                <a:ea typeface="Arial"/>
              </a:rPr>
              <a:t> </a:t>
            </a:r>
            <a:r>
              <a:rPr b="1" lang="en-US" sz="1100" spc="-1" strike="noStrike">
                <a:solidFill>
                  <a:srgbClr val="000000"/>
                </a:solidFill>
                <a:uFill>
                  <a:solidFill>
                    <a:srgbClr val="ffffff"/>
                  </a:solidFill>
                </a:uFill>
                <a:latin typeface="Arial"/>
                <a:ea typeface="Arial"/>
              </a:rPr>
              <a:t>Rs 650bn</a:t>
            </a:r>
            <a:r>
              <a:rPr b="0" lang="en-US" sz="1100" spc="-1" strike="noStrike">
                <a:solidFill>
                  <a:srgbClr val="000000"/>
                </a:solidFill>
                <a:uFill>
                  <a:solidFill>
                    <a:srgbClr val="ffffff"/>
                  </a:solidFill>
                </a:uFill>
                <a:latin typeface="Arial"/>
                <a:ea typeface="Arial"/>
              </a:rPr>
              <a:t> has been provided for ensuring timely availability of quality fertilizer to farmers during the crop season.</a:t>
            </a:r>
            <a:endParaRPr b="0" lang="en-US" sz="1100" spc="-1" strike="noStrike">
              <a:solidFill>
                <a:srgbClr val="000000"/>
              </a:solidFill>
              <a:uFill>
                <a:solidFill>
                  <a:srgbClr val="ffffff"/>
                </a:solidFill>
              </a:uFill>
              <a:latin typeface="Arial"/>
            </a:endParaRPr>
          </a:p>
          <a:p>
            <a:pPr marL="457200" indent="-298080">
              <a:lnSpc>
                <a:spcPct val="100000"/>
              </a:lnSpc>
              <a:buClr>
                <a:srgbClr val="000000"/>
              </a:buClr>
              <a:buFont typeface="Arial"/>
              <a:buChar char="●"/>
            </a:pPr>
            <a:r>
              <a:rPr b="1" lang="en-US" sz="1100" spc="-1" strike="noStrike">
                <a:solidFill>
                  <a:srgbClr val="000000"/>
                </a:solidFill>
                <a:uFill>
                  <a:solidFill>
                    <a:srgbClr val="ffffff"/>
                  </a:solidFill>
                </a:uFill>
                <a:latin typeface="Arial"/>
                <a:ea typeface="Arial"/>
              </a:rPr>
              <a:t>140 mn farmers</a:t>
            </a:r>
            <a:r>
              <a:rPr b="0" lang="en-US" sz="1100" spc="-1" strike="noStrike">
                <a:solidFill>
                  <a:srgbClr val="000000"/>
                </a:solidFill>
                <a:uFill>
                  <a:solidFill>
                    <a:srgbClr val="ffffff"/>
                  </a:solidFill>
                </a:uFill>
                <a:latin typeface="Arial"/>
                <a:ea typeface="Arial"/>
              </a:rPr>
              <a:t> are expected to benefit from this initiative.</a:t>
            </a:r>
            <a:endParaRPr b="0" lang="en-US" sz="1100" spc="-1" strike="noStrike">
              <a:solidFill>
                <a:srgbClr val="000000"/>
              </a:solidFill>
              <a:uFill>
                <a:solidFill>
                  <a:srgbClr val="ffffff"/>
                </a:solidFill>
              </a:uFill>
              <a:latin typeface="Arial"/>
            </a:endParaRPr>
          </a:p>
          <a:p>
            <a:pPr marL="457200" indent="-298080">
              <a:lnSpc>
                <a:spcPct val="100000"/>
              </a:lnSpc>
              <a:buClr>
                <a:srgbClr val="000000"/>
              </a:buClr>
              <a:buFont typeface="Arial"/>
              <a:buChar char="●"/>
            </a:pPr>
            <a:r>
              <a:rPr b="0" lang="en-US" sz="1100" spc="-1" strike="noStrike">
                <a:solidFill>
                  <a:srgbClr val="000000"/>
                </a:solidFill>
                <a:uFill>
                  <a:solidFill>
                    <a:srgbClr val="ffffff"/>
                  </a:solidFill>
                </a:uFill>
                <a:latin typeface="Arial"/>
                <a:ea typeface="Arial"/>
              </a:rPr>
              <a:t>An additional </a:t>
            </a:r>
            <a:r>
              <a:rPr b="1" lang="en-US" sz="1100" spc="-1" strike="noStrike">
                <a:solidFill>
                  <a:srgbClr val="000000"/>
                </a:solidFill>
                <a:uFill>
                  <a:solidFill>
                    <a:srgbClr val="ffffff"/>
                  </a:solidFill>
                </a:uFill>
                <a:latin typeface="Arial"/>
                <a:ea typeface="Arial"/>
              </a:rPr>
              <a:t>outlay of Rs 100bn</a:t>
            </a:r>
            <a:r>
              <a:rPr b="0" lang="en-US" sz="1100" spc="-1" strike="noStrike">
                <a:solidFill>
                  <a:srgbClr val="000000"/>
                </a:solidFill>
                <a:uFill>
                  <a:solidFill>
                    <a:srgbClr val="ffffff"/>
                  </a:solidFill>
                </a:uFill>
                <a:latin typeface="Arial"/>
                <a:ea typeface="Arial"/>
              </a:rPr>
              <a:t> will be allocated towards the PM Garib Kalyan Rozgar Yojana in the current financial year.</a:t>
            </a:r>
            <a:endParaRPr b="0" lang="en-US" sz="1100" spc="-1" strike="noStrike">
              <a:solidFill>
                <a:srgbClr val="000000"/>
              </a:solidFill>
              <a:uFill>
                <a:solidFill>
                  <a:srgbClr val="ffffff"/>
                </a:solidFill>
              </a:uFill>
              <a:latin typeface="Arial"/>
            </a:endParaRPr>
          </a:p>
          <a:p>
            <a:pPr marL="457200" algn="just">
              <a:lnSpc>
                <a:spcPct val="100000"/>
              </a:lnSpc>
              <a:spcBef>
                <a:spcPts val="1199"/>
              </a:spcBef>
              <a:spcAft>
                <a:spcPts val="1001"/>
              </a:spcAft>
            </a:pPr>
            <a:endParaRPr b="0" lang="en-US" sz="1100" spc="-1" strike="noStrike">
              <a:solidFill>
                <a:srgbClr val="000000"/>
              </a:solidFill>
              <a:uFill>
                <a:solidFill>
                  <a:srgbClr val="ffffff"/>
                </a:solidFill>
              </a:uFill>
              <a:latin typeface="Arial"/>
            </a:endParaRPr>
          </a:p>
        </p:txBody>
      </p:sp>
      <p:sp>
        <p:nvSpPr>
          <p:cNvPr id="164" name="TextShape 2"/>
          <p:cNvSpPr txBox="1"/>
          <p:nvPr/>
        </p:nvSpPr>
        <p:spPr>
          <a:xfrm>
            <a:off x="311760" y="264960"/>
            <a:ext cx="6861240" cy="572400"/>
          </a:xfrm>
          <a:prstGeom prst="rect">
            <a:avLst/>
          </a:prstGeom>
          <a:noFill/>
          <a:ln>
            <a:noFill/>
          </a:ln>
        </p:spPr>
        <p:txBody>
          <a:bodyPr tIns="91440" bIns="91440"/>
          <a:p>
            <a:pPr>
              <a:lnSpc>
                <a:spcPct val="100000"/>
              </a:lnSpc>
            </a:pPr>
            <a:r>
              <a:rPr b="1" lang="en-US" sz="2600" spc="-1" strike="noStrike">
                <a:solidFill>
                  <a:srgbClr val="1155cc"/>
                </a:solidFill>
                <a:uFill>
                  <a:solidFill>
                    <a:srgbClr val="ffffff"/>
                  </a:solidFill>
                </a:uFill>
                <a:latin typeface="Arial"/>
                <a:ea typeface="Arial"/>
              </a:rPr>
              <a:t>Incentives for the Agriculture Sector </a:t>
            </a:r>
            <a:br/>
            <a:r>
              <a:rPr b="1" lang="en-US" sz="2600" spc="-1" strike="noStrike">
                <a:solidFill>
                  <a:srgbClr val="1155cc"/>
                </a:solidFill>
                <a:uFill>
                  <a:solidFill>
                    <a:srgbClr val="ffffff"/>
                  </a:solidFill>
                </a:uFill>
                <a:latin typeface="Arial"/>
                <a:ea typeface="Arial"/>
              </a:rPr>
              <a:t>and Rural Employment</a:t>
            </a:r>
            <a:endParaRPr b="0" lang="en-US" sz="2600" spc="-1" strike="noStrike">
              <a:solidFill>
                <a:srgbClr val="000000"/>
              </a:solidFill>
              <a:uFill>
                <a:solidFill>
                  <a:srgbClr val="ffffff"/>
                </a:solidFill>
              </a:uFill>
              <a:latin typeface="Arial"/>
            </a:endParaRPr>
          </a:p>
        </p:txBody>
      </p:sp>
      <p:pic>
        <p:nvPicPr>
          <p:cNvPr id="165" name="Google Shape;145;p20" descr=""/>
          <p:cNvPicPr/>
          <p:nvPr/>
        </p:nvPicPr>
        <p:blipFill>
          <a:blip r:embed="rId1"/>
          <a:stretch/>
        </p:blipFill>
        <p:spPr>
          <a:xfrm>
            <a:off x="4777560" y="1460160"/>
            <a:ext cx="4366080" cy="2807280"/>
          </a:xfrm>
          <a:prstGeom prst="rect">
            <a:avLst/>
          </a:prstGeom>
          <a:ln>
            <a:noFill/>
          </a:ln>
        </p:spPr>
      </p:pic>
    </p:spTree>
  </p:cSld>
  <p:timing>
    <p:tnLst>
      <p:par>
        <p:cTn id="21" dur="indefinite" restart="never" nodeType="tmRoot">
          <p:childTnLst>
            <p:seq>
              <p:cTn id="22"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 name="TextShape 1"/>
          <p:cNvSpPr txBox="1"/>
          <p:nvPr/>
        </p:nvSpPr>
        <p:spPr>
          <a:xfrm>
            <a:off x="396360" y="1305360"/>
            <a:ext cx="4075920" cy="3690720"/>
          </a:xfrm>
          <a:prstGeom prst="rect">
            <a:avLst/>
          </a:prstGeom>
          <a:noFill/>
          <a:ln>
            <a:noFill/>
          </a:ln>
        </p:spPr>
        <p:txBody>
          <a:bodyPr tIns="91440" bIns="91440"/>
          <a:p>
            <a:pPr>
              <a:lnSpc>
                <a:spcPct val="100000"/>
              </a:lnSpc>
              <a:spcBef>
                <a:spcPts val="1199"/>
              </a:spcBef>
            </a:pPr>
            <a:r>
              <a:rPr b="0" lang="en-US" sz="1100" spc="-1" strike="noStrike">
                <a:solidFill>
                  <a:srgbClr val="000000"/>
                </a:solidFill>
                <a:uFill>
                  <a:solidFill>
                    <a:srgbClr val="ffffff"/>
                  </a:solidFill>
                </a:uFill>
                <a:latin typeface="Arial"/>
                <a:ea typeface="Arial"/>
              </a:rPr>
              <a:t>As part of initiatives aimed at promoting project exports, a sum of </a:t>
            </a:r>
            <a:r>
              <a:rPr b="1" lang="en-US" sz="1100" spc="-1" strike="noStrike">
                <a:solidFill>
                  <a:srgbClr val="000000"/>
                </a:solidFill>
                <a:uFill>
                  <a:solidFill>
                    <a:srgbClr val="ffffff"/>
                  </a:solidFill>
                </a:uFill>
                <a:latin typeface="Arial"/>
                <a:ea typeface="Arial"/>
              </a:rPr>
              <a:t>Rs 30bn to be released to EXIM Bank</a:t>
            </a:r>
            <a:r>
              <a:rPr b="0" lang="en-US" sz="1100" spc="-1" strike="noStrike">
                <a:solidFill>
                  <a:srgbClr val="000000"/>
                </a:solidFill>
                <a:uFill>
                  <a:solidFill>
                    <a:srgbClr val="ffffff"/>
                  </a:solidFill>
                </a:uFill>
                <a:latin typeface="Arial"/>
                <a:ea typeface="Arial"/>
              </a:rPr>
              <a:t> through the Lines of Credit under the IDEAS scheme.</a:t>
            </a:r>
            <a:endParaRPr b="0" lang="en-US" sz="1100" spc="-1" strike="noStrike">
              <a:solidFill>
                <a:srgbClr val="000000"/>
              </a:solidFill>
              <a:uFill>
                <a:solidFill>
                  <a:srgbClr val="ffffff"/>
                </a:solidFill>
              </a:uFill>
              <a:latin typeface="Arial"/>
            </a:endParaRPr>
          </a:p>
          <a:p>
            <a:pPr>
              <a:lnSpc>
                <a:spcPct val="100000"/>
              </a:lnSpc>
              <a:spcBef>
                <a:spcPts val="1199"/>
              </a:spcBef>
            </a:pPr>
            <a:r>
              <a:rPr b="0" lang="en-US" sz="1100" spc="-1" strike="noStrike">
                <a:solidFill>
                  <a:srgbClr val="000000"/>
                </a:solidFill>
                <a:uFill>
                  <a:solidFill>
                    <a:srgbClr val="ffffff"/>
                  </a:solidFill>
                </a:uFill>
                <a:latin typeface="Arial"/>
                <a:ea typeface="Arial"/>
              </a:rPr>
              <a:t>An additional budget outlay of </a:t>
            </a:r>
            <a:r>
              <a:rPr b="1" lang="en-US" sz="1100" spc="-1" strike="noStrike">
                <a:solidFill>
                  <a:srgbClr val="000000"/>
                </a:solidFill>
                <a:uFill>
                  <a:solidFill>
                    <a:srgbClr val="ffffff"/>
                  </a:solidFill>
                </a:uFill>
                <a:latin typeface="Arial"/>
                <a:ea typeface="Arial"/>
              </a:rPr>
              <a:t>Rs 102bn </a:t>
            </a:r>
            <a:r>
              <a:rPr b="0" lang="en-US" sz="1100" spc="-1" strike="noStrike">
                <a:solidFill>
                  <a:srgbClr val="000000"/>
                </a:solidFill>
                <a:uFill>
                  <a:solidFill>
                    <a:srgbClr val="ffffff"/>
                  </a:solidFill>
                </a:uFill>
                <a:latin typeface="Arial"/>
                <a:ea typeface="Arial"/>
              </a:rPr>
              <a:t> to be provided towards Capital and industrial expenditure:</a:t>
            </a:r>
            <a:endParaRPr b="0" lang="en-US" sz="1100" spc="-1" strike="noStrike">
              <a:solidFill>
                <a:srgbClr val="000000"/>
              </a:solidFill>
              <a:uFill>
                <a:solidFill>
                  <a:srgbClr val="ffffff"/>
                </a:solidFill>
              </a:uFill>
              <a:latin typeface="Arial"/>
            </a:endParaRPr>
          </a:p>
          <a:p>
            <a:pPr marL="457200" indent="-298080">
              <a:lnSpc>
                <a:spcPct val="100000"/>
              </a:lnSpc>
              <a:spcBef>
                <a:spcPts val="1199"/>
              </a:spcBef>
              <a:buClr>
                <a:srgbClr val="000000"/>
              </a:buClr>
              <a:buFont typeface="Arial"/>
              <a:buChar char="●"/>
            </a:pPr>
            <a:r>
              <a:rPr b="0" lang="en-US" sz="700" spc="-1" strike="noStrike">
                <a:solidFill>
                  <a:srgbClr val="000000"/>
                </a:solidFill>
                <a:uFill>
                  <a:solidFill>
                    <a:srgbClr val="ffffff"/>
                  </a:solidFill>
                </a:uFill>
                <a:latin typeface="Arial"/>
                <a:ea typeface="Arial"/>
              </a:rPr>
              <a:t> </a:t>
            </a:r>
            <a:r>
              <a:rPr b="0" lang="en-US" sz="1100" spc="-1" strike="noStrike">
                <a:solidFill>
                  <a:srgbClr val="000000"/>
                </a:solidFill>
                <a:uFill>
                  <a:solidFill>
                    <a:srgbClr val="ffffff"/>
                  </a:solidFill>
                </a:uFill>
                <a:latin typeface="Arial"/>
                <a:ea typeface="Arial"/>
              </a:rPr>
              <a:t>Industrial infrastructure</a:t>
            </a:r>
            <a:endParaRPr b="0" lang="en-US" sz="1100" spc="-1" strike="noStrike">
              <a:solidFill>
                <a:srgbClr val="000000"/>
              </a:solidFill>
              <a:uFill>
                <a:solidFill>
                  <a:srgbClr val="ffffff"/>
                </a:solidFill>
              </a:uFill>
              <a:latin typeface="Arial"/>
            </a:endParaRPr>
          </a:p>
          <a:p>
            <a:pPr marL="457200" indent="-298080">
              <a:lnSpc>
                <a:spcPct val="100000"/>
              </a:lnSpc>
              <a:spcBef>
                <a:spcPts val="1001"/>
              </a:spcBef>
              <a:buClr>
                <a:srgbClr val="000000"/>
              </a:buClr>
              <a:buFont typeface="Arial"/>
              <a:buChar char="●"/>
            </a:pPr>
            <a:r>
              <a:rPr b="0" lang="en-US" sz="700" spc="-1" strike="noStrike">
                <a:solidFill>
                  <a:srgbClr val="000000"/>
                </a:solidFill>
                <a:uFill>
                  <a:solidFill>
                    <a:srgbClr val="ffffff"/>
                  </a:solidFill>
                </a:uFill>
                <a:latin typeface="Arial"/>
                <a:ea typeface="Arial"/>
              </a:rPr>
              <a:t> </a:t>
            </a:r>
            <a:r>
              <a:rPr b="0" lang="en-US" sz="1100" spc="-1" strike="noStrike">
                <a:solidFill>
                  <a:srgbClr val="000000"/>
                </a:solidFill>
                <a:uFill>
                  <a:solidFill>
                    <a:srgbClr val="ffffff"/>
                  </a:solidFill>
                </a:uFill>
                <a:latin typeface="Arial"/>
                <a:ea typeface="Arial"/>
              </a:rPr>
              <a:t>Industrial incentives</a:t>
            </a:r>
            <a:endParaRPr b="0" lang="en-US" sz="1100" spc="-1" strike="noStrike">
              <a:solidFill>
                <a:srgbClr val="000000"/>
              </a:solidFill>
              <a:uFill>
                <a:solidFill>
                  <a:srgbClr val="ffffff"/>
                </a:solidFill>
              </a:uFill>
              <a:latin typeface="Arial"/>
            </a:endParaRPr>
          </a:p>
          <a:p>
            <a:pPr marL="457200" indent="-298080">
              <a:lnSpc>
                <a:spcPct val="100000"/>
              </a:lnSpc>
              <a:spcBef>
                <a:spcPts val="1001"/>
              </a:spcBef>
              <a:buClr>
                <a:srgbClr val="000000"/>
              </a:buClr>
              <a:buFont typeface="Arial"/>
              <a:buChar char="●"/>
            </a:pPr>
            <a:r>
              <a:rPr b="0" lang="en-US" sz="1100" spc="-1" strike="noStrike">
                <a:solidFill>
                  <a:srgbClr val="000000"/>
                </a:solidFill>
                <a:uFill>
                  <a:solidFill>
                    <a:srgbClr val="ffffff"/>
                  </a:solidFill>
                </a:uFill>
                <a:latin typeface="Arial"/>
                <a:ea typeface="Arial"/>
              </a:rPr>
              <a:t>Domestic Defence Equipment</a:t>
            </a:r>
            <a:endParaRPr b="0" lang="en-US" sz="1100" spc="-1" strike="noStrike">
              <a:solidFill>
                <a:srgbClr val="000000"/>
              </a:solidFill>
              <a:uFill>
                <a:solidFill>
                  <a:srgbClr val="ffffff"/>
                </a:solidFill>
              </a:uFill>
              <a:latin typeface="Arial"/>
            </a:endParaRPr>
          </a:p>
          <a:p>
            <a:pPr marL="457200" indent="-298080">
              <a:lnSpc>
                <a:spcPct val="100000"/>
              </a:lnSpc>
              <a:spcBef>
                <a:spcPts val="1199"/>
              </a:spcBef>
              <a:buClr>
                <a:srgbClr val="000000"/>
              </a:buClr>
              <a:buFont typeface="Arial"/>
              <a:buChar char="●"/>
            </a:pPr>
            <a:r>
              <a:rPr b="0" lang="en-US" sz="1100" spc="-1" strike="noStrike">
                <a:solidFill>
                  <a:srgbClr val="000000"/>
                </a:solidFill>
                <a:uFill>
                  <a:solidFill>
                    <a:srgbClr val="ffffff"/>
                  </a:solidFill>
                </a:uFill>
                <a:latin typeface="Arial"/>
                <a:ea typeface="Arial"/>
              </a:rPr>
              <a:t>Green Energy</a:t>
            </a:r>
            <a:endParaRPr b="0" lang="en-US" sz="1100" spc="-1" strike="noStrike">
              <a:solidFill>
                <a:srgbClr val="000000"/>
              </a:solidFill>
              <a:uFill>
                <a:solidFill>
                  <a:srgbClr val="ffffff"/>
                </a:solidFill>
              </a:uFill>
              <a:latin typeface="Arial"/>
            </a:endParaRPr>
          </a:p>
          <a:p>
            <a:pPr algn="just">
              <a:lnSpc>
                <a:spcPct val="100000"/>
              </a:lnSpc>
              <a:spcBef>
                <a:spcPts val="1001"/>
              </a:spcBef>
            </a:pPr>
            <a:endParaRPr b="0" lang="en-US" sz="1100" spc="-1" strike="noStrike">
              <a:solidFill>
                <a:srgbClr val="000000"/>
              </a:solidFill>
              <a:uFill>
                <a:solidFill>
                  <a:srgbClr val="ffffff"/>
                </a:solidFill>
              </a:uFill>
              <a:latin typeface="Arial"/>
            </a:endParaRPr>
          </a:p>
          <a:p>
            <a:pPr algn="just">
              <a:lnSpc>
                <a:spcPct val="100000"/>
              </a:lnSpc>
              <a:spcBef>
                <a:spcPts val="1001"/>
              </a:spcBef>
              <a:spcAft>
                <a:spcPts val="1001"/>
              </a:spcAft>
            </a:pPr>
            <a:endParaRPr b="0" lang="en-US" sz="1100" spc="-1" strike="noStrike">
              <a:solidFill>
                <a:srgbClr val="000000"/>
              </a:solidFill>
              <a:uFill>
                <a:solidFill>
                  <a:srgbClr val="ffffff"/>
                </a:solidFill>
              </a:uFill>
              <a:latin typeface="Arial"/>
            </a:endParaRPr>
          </a:p>
        </p:txBody>
      </p:sp>
      <p:sp>
        <p:nvSpPr>
          <p:cNvPr id="167" name="TextShape 2"/>
          <p:cNvSpPr txBox="1"/>
          <p:nvPr/>
        </p:nvSpPr>
        <p:spPr>
          <a:xfrm>
            <a:off x="311760" y="264960"/>
            <a:ext cx="6224040" cy="572400"/>
          </a:xfrm>
          <a:prstGeom prst="rect">
            <a:avLst/>
          </a:prstGeom>
          <a:noFill/>
          <a:ln>
            <a:noFill/>
          </a:ln>
        </p:spPr>
        <p:txBody>
          <a:bodyPr tIns="91440" bIns="91440"/>
          <a:p>
            <a:pPr>
              <a:lnSpc>
                <a:spcPct val="100000"/>
              </a:lnSpc>
            </a:pPr>
            <a:r>
              <a:rPr b="1" lang="en-US" sz="2600" spc="-1" strike="noStrike">
                <a:solidFill>
                  <a:srgbClr val="1155cc"/>
                </a:solidFill>
                <a:uFill>
                  <a:solidFill>
                    <a:srgbClr val="ffffff"/>
                  </a:solidFill>
                </a:uFill>
                <a:latin typeface="Arial"/>
                <a:ea typeface="Arial"/>
              </a:rPr>
              <a:t>Boosting Exports, Industrial and Capital Expenditure</a:t>
            </a:r>
            <a:endParaRPr b="0" lang="en-US" sz="2600" spc="-1" strike="noStrike">
              <a:solidFill>
                <a:srgbClr val="000000"/>
              </a:solidFill>
              <a:uFill>
                <a:solidFill>
                  <a:srgbClr val="ffffff"/>
                </a:solidFill>
              </a:uFill>
              <a:latin typeface="Arial"/>
            </a:endParaRPr>
          </a:p>
        </p:txBody>
      </p:sp>
      <p:pic>
        <p:nvPicPr>
          <p:cNvPr id="168" name="Google Shape;152;p21" descr=""/>
          <p:cNvPicPr/>
          <p:nvPr/>
        </p:nvPicPr>
        <p:blipFill>
          <a:blip r:embed="rId1"/>
          <a:stretch/>
        </p:blipFill>
        <p:spPr>
          <a:xfrm>
            <a:off x="4777560" y="1573920"/>
            <a:ext cx="4366080" cy="2452320"/>
          </a:xfrm>
          <a:prstGeom prst="rect">
            <a:avLst/>
          </a:prstGeom>
          <a:ln>
            <a:noFill/>
          </a:ln>
        </p:spPr>
      </p:pic>
    </p:spTree>
  </p:cSld>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9" name="Google Shape;157;p22" descr=""/>
          <p:cNvPicPr/>
          <p:nvPr/>
        </p:nvPicPr>
        <p:blipFill>
          <a:blip r:embed="rId1"/>
          <a:srcRect l="0" t="22023" r="0" b="12258"/>
          <a:stretch/>
        </p:blipFill>
        <p:spPr>
          <a:xfrm>
            <a:off x="492840" y="2316600"/>
            <a:ext cx="7928640" cy="2473560"/>
          </a:xfrm>
          <a:prstGeom prst="rect">
            <a:avLst/>
          </a:prstGeom>
          <a:ln>
            <a:noFill/>
          </a:ln>
        </p:spPr>
      </p:pic>
      <p:sp>
        <p:nvSpPr>
          <p:cNvPr id="170" name="TextShape 1"/>
          <p:cNvSpPr txBox="1"/>
          <p:nvPr/>
        </p:nvSpPr>
        <p:spPr>
          <a:xfrm>
            <a:off x="396360" y="1229400"/>
            <a:ext cx="4856760" cy="940680"/>
          </a:xfrm>
          <a:prstGeom prst="rect">
            <a:avLst/>
          </a:prstGeom>
          <a:noFill/>
          <a:ln>
            <a:noFill/>
          </a:ln>
        </p:spPr>
        <p:txBody>
          <a:bodyPr tIns="91440" bIns="91440"/>
          <a:p>
            <a:pPr>
              <a:lnSpc>
                <a:spcPct val="100000"/>
              </a:lnSpc>
              <a:spcBef>
                <a:spcPts val="1199"/>
              </a:spcBef>
            </a:pPr>
            <a:r>
              <a:rPr b="0" lang="en-US" sz="1100" spc="-1" strike="noStrike">
                <a:solidFill>
                  <a:srgbClr val="000000"/>
                </a:solidFill>
                <a:uFill>
                  <a:solidFill>
                    <a:srgbClr val="ffffff"/>
                  </a:solidFill>
                </a:uFill>
                <a:latin typeface="Arial"/>
                <a:ea typeface="Arial"/>
              </a:rPr>
              <a:t>An allocation of</a:t>
            </a:r>
            <a:r>
              <a:rPr b="1" lang="en-US" sz="1100" spc="-1" strike="noStrike">
                <a:solidFill>
                  <a:srgbClr val="000000"/>
                </a:solidFill>
                <a:uFill>
                  <a:solidFill>
                    <a:srgbClr val="ffffff"/>
                  </a:solidFill>
                </a:uFill>
                <a:latin typeface="Arial"/>
                <a:ea typeface="Arial"/>
              </a:rPr>
              <a:t> Rs 9bn to the Department of Biotechnology, </a:t>
            </a:r>
            <a:r>
              <a:rPr b="0" lang="en-US" sz="1100" spc="-1" strike="noStrike">
                <a:solidFill>
                  <a:srgbClr val="000000"/>
                </a:solidFill>
                <a:uFill>
                  <a:solidFill>
                    <a:srgbClr val="ffffff"/>
                  </a:solidFill>
                </a:uFill>
                <a:latin typeface="Arial"/>
                <a:ea typeface="Arial"/>
              </a:rPr>
              <a:t>for Covid Suraksha Mission has been made. This will add greater impetus to the development of the COVID-19 vaccine in India.</a:t>
            </a:r>
            <a:endParaRPr b="0" lang="en-US" sz="1100" spc="-1" strike="noStrike">
              <a:solidFill>
                <a:srgbClr val="000000"/>
              </a:solidFill>
              <a:uFill>
                <a:solidFill>
                  <a:srgbClr val="ffffff"/>
                </a:solidFill>
              </a:uFill>
              <a:latin typeface="Arial"/>
            </a:endParaRPr>
          </a:p>
          <a:p>
            <a:pPr algn="just">
              <a:lnSpc>
                <a:spcPct val="100000"/>
              </a:lnSpc>
              <a:spcBef>
                <a:spcPts val="1199"/>
              </a:spcBef>
            </a:pPr>
            <a:endParaRPr b="0" lang="en-US" sz="1100" spc="-1" strike="noStrike">
              <a:solidFill>
                <a:srgbClr val="000000"/>
              </a:solidFill>
              <a:uFill>
                <a:solidFill>
                  <a:srgbClr val="ffffff"/>
                </a:solidFill>
              </a:uFill>
              <a:latin typeface="Arial"/>
            </a:endParaRPr>
          </a:p>
          <a:p>
            <a:pPr algn="just">
              <a:lnSpc>
                <a:spcPct val="100000"/>
              </a:lnSpc>
              <a:spcBef>
                <a:spcPts val="1001"/>
              </a:spcBef>
            </a:pPr>
            <a:endParaRPr b="0" lang="en-US" sz="1100" spc="-1" strike="noStrike">
              <a:solidFill>
                <a:srgbClr val="000000"/>
              </a:solidFill>
              <a:uFill>
                <a:solidFill>
                  <a:srgbClr val="ffffff"/>
                </a:solidFill>
              </a:uFill>
              <a:latin typeface="Arial"/>
            </a:endParaRPr>
          </a:p>
          <a:p>
            <a:pPr algn="just">
              <a:lnSpc>
                <a:spcPct val="100000"/>
              </a:lnSpc>
              <a:spcBef>
                <a:spcPts val="1001"/>
              </a:spcBef>
              <a:spcAft>
                <a:spcPts val="1001"/>
              </a:spcAft>
            </a:pPr>
            <a:endParaRPr b="0" lang="en-US" sz="1100" spc="-1" strike="noStrike">
              <a:solidFill>
                <a:srgbClr val="000000"/>
              </a:solidFill>
              <a:uFill>
                <a:solidFill>
                  <a:srgbClr val="ffffff"/>
                </a:solidFill>
              </a:uFill>
              <a:latin typeface="Arial"/>
            </a:endParaRPr>
          </a:p>
        </p:txBody>
      </p:sp>
      <p:sp>
        <p:nvSpPr>
          <p:cNvPr id="171" name="TextShape 2"/>
          <p:cNvSpPr txBox="1"/>
          <p:nvPr/>
        </p:nvSpPr>
        <p:spPr>
          <a:xfrm>
            <a:off x="311760" y="264960"/>
            <a:ext cx="6163200" cy="572400"/>
          </a:xfrm>
          <a:prstGeom prst="rect">
            <a:avLst/>
          </a:prstGeom>
          <a:noFill/>
          <a:ln>
            <a:noFill/>
          </a:ln>
        </p:spPr>
        <p:txBody>
          <a:bodyPr tIns="91440" bIns="91440"/>
          <a:p>
            <a:pPr>
              <a:lnSpc>
                <a:spcPct val="100000"/>
              </a:lnSpc>
            </a:pPr>
            <a:r>
              <a:rPr b="1" lang="en-US" sz="2600" spc="-1" strike="noStrike">
                <a:solidFill>
                  <a:srgbClr val="1155cc"/>
                </a:solidFill>
                <a:uFill>
                  <a:solidFill>
                    <a:srgbClr val="ffffff"/>
                  </a:solidFill>
                </a:uFill>
                <a:latin typeface="Arial"/>
                <a:ea typeface="Arial"/>
              </a:rPr>
              <a:t>Providing R&amp;D Grant Towards COVID-19 Vaccine Development</a:t>
            </a:r>
            <a:endParaRPr b="0" lang="en-US" sz="2600" spc="-1" strike="noStrike">
              <a:solidFill>
                <a:srgbClr val="000000"/>
              </a:solidFill>
              <a:uFill>
                <a:solidFill>
                  <a:srgbClr val="ffffff"/>
                </a:solidFill>
              </a:uFill>
              <a:latin typeface="Arial"/>
            </a:endParaRPr>
          </a:p>
        </p:txBody>
      </p:sp>
    </p:spTree>
  </p:cSld>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2" name="Google Shape;164;p23" descr=""/>
          <p:cNvPicPr/>
          <p:nvPr/>
        </p:nvPicPr>
        <p:blipFill>
          <a:blip r:embed="rId1"/>
          <a:stretch/>
        </p:blipFill>
        <p:spPr>
          <a:xfrm>
            <a:off x="437400" y="1620360"/>
            <a:ext cx="4366080" cy="2907720"/>
          </a:xfrm>
          <a:prstGeom prst="rect">
            <a:avLst/>
          </a:prstGeom>
          <a:ln>
            <a:noFill/>
          </a:ln>
        </p:spPr>
      </p:pic>
      <p:sp>
        <p:nvSpPr>
          <p:cNvPr id="173" name="TextShape 1"/>
          <p:cNvSpPr txBox="1"/>
          <p:nvPr/>
        </p:nvSpPr>
        <p:spPr>
          <a:xfrm>
            <a:off x="4919760" y="1420200"/>
            <a:ext cx="4086360" cy="3492000"/>
          </a:xfrm>
          <a:prstGeom prst="rect">
            <a:avLst/>
          </a:prstGeom>
          <a:noFill/>
          <a:ln>
            <a:noFill/>
          </a:ln>
        </p:spPr>
        <p:txBody>
          <a:bodyPr tIns="91440" bIns="91440"/>
          <a:p>
            <a:pPr>
              <a:lnSpc>
                <a:spcPct val="100000"/>
              </a:lnSpc>
              <a:spcBef>
                <a:spcPts val="1199"/>
              </a:spcBef>
            </a:pPr>
            <a:r>
              <a:rPr b="0" lang="en-US" sz="1100" spc="-1" strike="noStrike">
                <a:solidFill>
                  <a:srgbClr val="000000"/>
                </a:solidFill>
                <a:uFill>
                  <a:solidFill>
                    <a:srgbClr val="ffffff"/>
                  </a:solidFill>
                </a:uFill>
                <a:latin typeface="Arial"/>
                <a:ea typeface="Arial"/>
              </a:rPr>
              <a:t>The </a:t>
            </a:r>
            <a:r>
              <a:rPr b="1" lang="en-US" sz="1100" spc="-1" strike="noStrike">
                <a:solidFill>
                  <a:srgbClr val="000000"/>
                </a:solidFill>
                <a:uFill>
                  <a:solidFill>
                    <a:srgbClr val="ffffff"/>
                  </a:solidFill>
                </a:uFill>
                <a:latin typeface="Arial"/>
                <a:ea typeface="Arial"/>
              </a:rPr>
              <a:t>Rs 2.65tn Aatmanirbhar Bharat 3.0 stimulus package</a:t>
            </a:r>
            <a:r>
              <a:rPr b="0" lang="en-US" sz="1100" spc="-1" strike="noStrike">
                <a:solidFill>
                  <a:srgbClr val="000000"/>
                </a:solidFill>
                <a:uFill>
                  <a:solidFill>
                    <a:srgbClr val="ffffff"/>
                  </a:solidFill>
                </a:uFill>
                <a:latin typeface="Arial"/>
                <a:ea typeface="Arial"/>
              </a:rPr>
              <a:t> is aimed at sustaining the economic revival and growth initiated by the Aatmanirbhar Bharat 1.0 and 2.0 stimulus packages, thereby enabling an all-round growth within the economy by :</a:t>
            </a:r>
            <a:endParaRPr b="0" lang="en-US" sz="1100" spc="-1" strike="noStrike">
              <a:solidFill>
                <a:srgbClr val="000000"/>
              </a:solidFill>
              <a:uFill>
                <a:solidFill>
                  <a:srgbClr val="ffffff"/>
                </a:solidFill>
              </a:uFill>
              <a:latin typeface="Arial"/>
            </a:endParaRPr>
          </a:p>
          <a:p>
            <a:pPr marL="457200" indent="-298080">
              <a:lnSpc>
                <a:spcPct val="100000"/>
              </a:lnSpc>
              <a:spcBef>
                <a:spcPts val="1199"/>
              </a:spcBef>
              <a:buClr>
                <a:srgbClr val="000000"/>
              </a:buClr>
              <a:buFont typeface="Arial"/>
              <a:buChar char="●"/>
            </a:pPr>
            <a:r>
              <a:rPr b="0" lang="en-US" sz="1100" spc="-1" strike="noStrike">
                <a:solidFill>
                  <a:srgbClr val="000000"/>
                </a:solidFill>
                <a:uFill>
                  <a:solidFill>
                    <a:srgbClr val="ffffff"/>
                  </a:solidFill>
                </a:uFill>
                <a:latin typeface="Arial"/>
                <a:ea typeface="Arial"/>
              </a:rPr>
              <a:t>Facilitating an increase in employment generation.</a:t>
            </a:r>
            <a:endParaRPr b="0" lang="en-US" sz="1100" spc="-1" strike="noStrike">
              <a:solidFill>
                <a:srgbClr val="000000"/>
              </a:solidFill>
              <a:uFill>
                <a:solidFill>
                  <a:srgbClr val="ffffff"/>
                </a:solidFill>
              </a:uFill>
              <a:latin typeface="Arial"/>
            </a:endParaRPr>
          </a:p>
          <a:p>
            <a:pPr marL="457200" indent="-298080">
              <a:lnSpc>
                <a:spcPct val="100000"/>
              </a:lnSpc>
              <a:buClr>
                <a:srgbClr val="000000"/>
              </a:buClr>
              <a:buFont typeface="Arial"/>
              <a:buChar char="●"/>
            </a:pPr>
            <a:r>
              <a:rPr b="0" lang="en-US" sz="1100" spc="-1" strike="noStrike">
                <a:solidFill>
                  <a:srgbClr val="000000"/>
                </a:solidFill>
                <a:uFill>
                  <a:solidFill>
                    <a:srgbClr val="ffffff"/>
                  </a:solidFill>
                </a:uFill>
                <a:latin typeface="Arial"/>
                <a:ea typeface="Arial"/>
              </a:rPr>
              <a:t>Transforming India into a manufacturing hub through enhanced competitiveness in champion sectors.</a:t>
            </a:r>
            <a:endParaRPr b="0" lang="en-US" sz="1100" spc="-1" strike="noStrike">
              <a:solidFill>
                <a:srgbClr val="000000"/>
              </a:solidFill>
              <a:uFill>
                <a:solidFill>
                  <a:srgbClr val="ffffff"/>
                </a:solidFill>
              </a:uFill>
              <a:latin typeface="Arial"/>
            </a:endParaRPr>
          </a:p>
          <a:p>
            <a:pPr marL="457200" indent="-298080">
              <a:lnSpc>
                <a:spcPct val="100000"/>
              </a:lnSpc>
              <a:buClr>
                <a:srgbClr val="000000"/>
              </a:buClr>
              <a:buFont typeface="Arial"/>
              <a:buChar char="●"/>
            </a:pPr>
            <a:r>
              <a:rPr b="0" lang="en-US" sz="1100" spc="-1" strike="noStrike">
                <a:solidFill>
                  <a:srgbClr val="000000"/>
                </a:solidFill>
                <a:uFill>
                  <a:solidFill>
                    <a:srgbClr val="ffffff"/>
                  </a:solidFill>
                </a:uFill>
                <a:latin typeface="Arial"/>
                <a:ea typeface="Arial"/>
              </a:rPr>
              <a:t>Bolstering GDP growth in India.</a:t>
            </a:r>
            <a:endParaRPr b="0" lang="en-US" sz="1100" spc="-1" strike="noStrike">
              <a:solidFill>
                <a:srgbClr val="000000"/>
              </a:solidFill>
              <a:uFill>
                <a:solidFill>
                  <a:srgbClr val="ffffff"/>
                </a:solidFill>
              </a:uFill>
              <a:latin typeface="Arial"/>
            </a:endParaRPr>
          </a:p>
          <a:p>
            <a:pPr marL="457200" indent="-298080">
              <a:lnSpc>
                <a:spcPct val="100000"/>
              </a:lnSpc>
              <a:buClr>
                <a:srgbClr val="000000"/>
              </a:buClr>
              <a:buFont typeface="Arial"/>
              <a:buChar char="●"/>
            </a:pPr>
            <a:r>
              <a:rPr b="0" lang="en-US" sz="1100" spc="-1" strike="noStrike">
                <a:solidFill>
                  <a:srgbClr val="000000"/>
                </a:solidFill>
                <a:uFill>
                  <a:solidFill>
                    <a:srgbClr val="ffffff"/>
                  </a:solidFill>
                </a:uFill>
                <a:latin typeface="Arial"/>
                <a:ea typeface="Arial"/>
              </a:rPr>
              <a:t>Catalysing the recovery of the MSME, Healthcare, Construction / Infrastructure, Real Estate and other stressed sectors.</a:t>
            </a:r>
            <a:endParaRPr b="0" lang="en-US" sz="1100" spc="-1" strike="noStrike">
              <a:solidFill>
                <a:srgbClr val="000000"/>
              </a:solidFill>
              <a:uFill>
                <a:solidFill>
                  <a:srgbClr val="ffffff"/>
                </a:solidFill>
              </a:uFill>
              <a:latin typeface="Arial"/>
            </a:endParaRPr>
          </a:p>
          <a:p>
            <a:pPr marL="457200" indent="-298080">
              <a:lnSpc>
                <a:spcPct val="100000"/>
              </a:lnSpc>
              <a:buClr>
                <a:srgbClr val="000000"/>
              </a:buClr>
              <a:buFont typeface="Arial"/>
              <a:buChar char="●"/>
            </a:pPr>
            <a:r>
              <a:rPr b="0" lang="en-US" sz="1100" spc="-1" strike="noStrike">
                <a:solidFill>
                  <a:srgbClr val="000000"/>
                </a:solidFill>
                <a:uFill>
                  <a:solidFill>
                    <a:srgbClr val="ffffff"/>
                  </a:solidFill>
                </a:uFill>
                <a:latin typeface="Arial"/>
                <a:ea typeface="Arial"/>
              </a:rPr>
              <a:t>Supporting the Agricultural sector and boosting the rural economy.</a:t>
            </a:r>
            <a:endParaRPr b="0" lang="en-US" sz="1100" spc="-1" strike="noStrike">
              <a:solidFill>
                <a:srgbClr val="000000"/>
              </a:solidFill>
              <a:uFill>
                <a:solidFill>
                  <a:srgbClr val="ffffff"/>
                </a:solidFill>
              </a:uFill>
              <a:latin typeface="Arial"/>
            </a:endParaRPr>
          </a:p>
          <a:p>
            <a:pPr marL="91440">
              <a:lnSpc>
                <a:spcPct val="100000"/>
              </a:lnSpc>
              <a:spcBef>
                <a:spcPts val="1199"/>
              </a:spcBef>
              <a:spcAft>
                <a:spcPts val="1001"/>
              </a:spcAft>
            </a:pPr>
            <a:endParaRPr b="0" lang="en-US" sz="1100" spc="-1" strike="noStrike">
              <a:solidFill>
                <a:srgbClr val="000000"/>
              </a:solidFill>
              <a:uFill>
                <a:solidFill>
                  <a:srgbClr val="ffffff"/>
                </a:solidFill>
              </a:uFill>
              <a:latin typeface="Arial"/>
            </a:endParaRPr>
          </a:p>
        </p:txBody>
      </p:sp>
      <p:sp>
        <p:nvSpPr>
          <p:cNvPr id="174" name="TextShape 2"/>
          <p:cNvSpPr txBox="1"/>
          <p:nvPr/>
        </p:nvSpPr>
        <p:spPr>
          <a:xfrm>
            <a:off x="311760" y="264960"/>
            <a:ext cx="6861240" cy="572400"/>
          </a:xfrm>
          <a:prstGeom prst="rect">
            <a:avLst/>
          </a:prstGeom>
          <a:noFill/>
          <a:ln>
            <a:noFill/>
          </a:ln>
        </p:spPr>
        <p:txBody>
          <a:bodyPr tIns="91440" bIns="91440"/>
          <a:p>
            <a:pPr>
              <a:lnSpc>
                <a:spcPct val="100000"/>
              </a:lnSpc>
            </a:pPr>
            <a:r>
              <a:rPr b="0" lang="en-US" sz="6900" spc="-1" strike="noStrike">
                <a:solidFill>
                  <a:srgbClr val="1155cc"/>
                </a:solidFill>
                <a:uFill>
                  <a:solidFill>
                    <a:srgbClr val="ffffff"/>
                  </a:solidFill>
                </a:uFill>
                <a:latin typeface="Arial"/>
                <a:ea typeface="Arial"/>
              </a:rPr>
              <a:t>Conclusion</a:t>
            </a:r>
            <a:endParaRPr b="0" lang="en-US" sz="6900" spc="-1" strike="noStrike">
              <a:solidFill>
                <a:srgbClr val="000000"/>
              </a:solidFill>
              <a:uFill>
                <a:solidFill>
                  <a:srgbClr val="ffffff"/>
                </a:solidFill>
              </a:uFill>
              <a:latin typeface="Arial"/>
            </a:endParaRPr>
          </a:p>
        </p:txBody>
      </p:sp>
    </p:spTree>
  </p:cSld>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CustomShape 1"/>
          <p:cNvSpPr/>
          <p:nvPr/>
        </p:nvSpPr>
        <p:spPr>
          <a:xfrm>
            <a:off x="1771200" y="1412280"/>
            <a:ext cx="6441120" cy="1431000"/>
          </a:xfrm>
          <a:prstGeom prst="rect">
            <a:avLst/>
          </a:prstGeom>
          <a:noFill/>
          <a:ln>
            <a:noFill/>
          </a:ln>
        </p:spPr>
        <p:style>
          <a:lnRef idx="0"/>
          <a:fillRef idx="0"/>
          <a:effectRef idx="0"/>
          <a:fontRef idx="minor"/>
        </p:style>
        <p:txBody>
          <a:bodyPr tIns="91440" bIns="91440"/>
          <a:p>
            <a:pPr>
              <a:lnSpc>
                <a:spcPct val="100000"/>
              </a:lnSpc>
            </a:pPr>
            <a:r>
              <a:rPr b="0" lang="en-US" sz="8400" spc="-1" strike="noStrike">
                <a:solidFill>
                  <a:srgbClr val="a61c00"/>
                </a:solidFill>
                <a:uFill>
                  <a:solidFill>
                    <a:srgbClr val="ffffff"/>
                  </a:solidFill>
                </a:uFill>
                <a:latin typeface="Roboto Thin"/>
                <a:ea typeface="Roboto Thin"/>
              </a:rPr>
              <a:t>Thank You</a:t>
            </a:r>
            <a:endParaRPr b="0" lang="en-US" sz="8400" spc="-1" strike="noStrike">
              <a:solidFill>
                <a:srgbClr val="000000"/>
              </a:solidFill>
              <a:uFill>
                <a:solidFill>
                  <a:srgbClr val="ffffff"/>
                </a:solidFill>
              </a:uFill>
              <a:latin typeface="Arial"/>
            </a:endParaRPr>
          </a:p>
        </p:txBody>
      </p:sp>
      <p:pic>
        <p:nvPicPr>
          <p:cNvPr id="176" name="Google Shape;172;p24" descr=""/>
          <p:cNvPicPr/>
          <p:nvPr/>
        </p:nvPicPr>
        <p:blipFill>
          <a:blip r:embed="rId1"/>
          <a:stretch/>
        </p:blipFill>
        <p:spPr>
          <a:xfrm>
            <a:off x="2720880" y="2744640"/>
            <a:ext cx="3498480" cy="792360"/>
          </a:xfrm>
          <a:prstGeom prst="rect">
            <a:avLst/>
          </a:prstGeom>
          <a:ln>
            <a:noFill/>
          </a:ln>
        </p:spPr>
      </p:pic>
    </p:spTree>
  </p:cSld>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TextShape 1"/>
          <p:cNvSpPr txBox="1"/>
          <p:nvPr/>
        </p:nvSpPr>
        <p:spPr>
          <a:xfrm>
            <a:off x="311760" y="264960"/>
            <a:ext cx="6282720" cy="572400"/>
          </a:xfrm>
          <a:prstGeom prst="rect">
            <a:avLst/>
          </a:prstGeom>
          <a:noFill/>
          <a:ln>
            <a:noFill/>
          </a:ln>
        </p:spPr>
        <p:txBody>
          <a:bodyPr tIns="91440" bIns="91440"/>
          <a:p>
            <a:pPr>
              <a:lnSpc>
                <a:spcPct val="100000"/>
              </a:lnSpc>
            </a:pPr>
            <a:r>
              <a:rPr b="1" lang="en-US" sz="3500" spc="-1" strike="noStrike">
                <a:solidFill>
                  <a:srgbClr val="1155cc"/>
                </a:solidFill>
                <a:uFill>
                  <a:solidFill>
                    <a:srgbClr val="ffffff"/>
                  </a:solidFill>
                </a:uFill>
                <a:latin typeface="Arial"/>
                <a:ea typeface="Arial"/>
              </a:rPr>
              <a:t>Aatmanirbhar Bharat</a:t>
            </a:r>
            <a:br/>
            <a:r>
              <a:rPr b="0" lang="en-US" sz="2100" spc="-1" strike="noStrike">
                <a:solidFill>
                  <a:srgbClr val="1155cc"/>
                </a:solidFill>
                <a:uFill>
                  <a:solidFill>
                    <a:srgbClr val="ffffff"/>
                  </a:solidFill>
                </a:uFill>
                <a:latin typeface="Arial"/>
                <a:ea typeface="Arial"/>
              </a:rPr>
              <a:t>An Introduction</a:t>
            </a:r>
            <a:br/>
            <a:br/>
            <a:endParaRPr b="0" lang="en-US" sz="2100" spc="-1" strike="noStrike">
              <a:solidFill>
                <a:srgbClr val="000000"/>
              </a:solidFill>
              <a:uFill>
                <a:solidFill>
                  <a:srgbClr val="ffffff"/>
                </a:solidFill>
              </a:uFill>
              <a:latin typeface="Arial"/>
            </a:endParaRPr>
          </a:p>
        </p:txBody>
      </p:sp>
      <p:sp>
        <p:nvSpPr>
          <p:cNvPr id="134" name="TextShape 2"/>
          <p:cNvSpPr txBox="1"/>
          <p:nvPr/>
        </p:nvSpPr>
        <p:spPr>
          <a:xfrm>
            <a:off x="244800" y="1305360"/>
            <a:ext cx="3790440" cy="3480480"/>
          </a:xfrm>
          <a:prstGeom prst="rect">
            <a:avLst/>
          </a:prstGeom>
          <a:noFill/>
          <a:ln>
            <a:noFill/>
          </a:ln>
        </p:spPr>
        <p:txBody>
          <a:bodyPr tIns="91440" bIns="91440"/>
          <a:p>
            <a:pPr>
              <a:lnSpc>
                <a:spcPct val="100000"/>
              </a:lnSpc>
              <a:spcBef>
                <a:spcPts val="1199"/>
              </a:spcBef>
            </a:pPr>
            <a:r>
              <a:rPr b="0" lang="en-US" sz="1100" spc="-1" strike="noStrike">
                <a:solidFill>
                  <a:srgbClr val="000000"/>
                </a:solidFill>
                <a:uFill>
                  <a:solidFill>
                    <a:srgbClr val="ffffff"/>
                  </a:solidFill>
                </a:uFill>
                <a:latin typeface="Arial"/>
                <a:ea typeface="Arial"/>
              </a:rPr>
              <a:t>The Aatmanirbhar Bharat Abhiyan stimulus package is an initiative announced by the Finance Minister. The stimulus package is expected to:</a:t>
            </a:r>
            <a:endParaRPr b="0" lang="en-US" sz="1100" spc="-1" strike="noStrike">
              <a:solidFill>
                <a:srgbClr val="000000"/>
              </a:solidFill>
              <a:uFill>
                <a:solidFill>
                  <a:srgbClr val="ffffff"/>
                </a:solidFill>
              </a:uFill>
              <a:latin typeface="Arial"/>
            </a:endParaRPr>
          </a:p>
          <a:p>
            <a:pPr marL="685800" indent="-228240">
              <a:lnSpc>
                <a:spcPct val="100000"/>
              </a:lnSpc>
              <a:spcBef>
                <a:spcPts val="1199"/>
              </a:spcBef>
            </a:pPr>
            <a:r>
              <a:rPr b="0" lang="en-US" sz="1100" spc="-1" strike="noStrike">
                <a:solidFill>
                  <a:srgbClr val="000000"/>
                </a:solidFill>
                <a:uFill>
                  <a:solidFill>
                    <a:srgbClr val="ffffff"/>
                  </a:solidFill>
                </a:uFill>
                <a:latin typeface="Arial"/>
                <a:ea typeface="Arial"/>
              </a:rPr>
              <a:t>●</a:t>
            </a:r>
            <a:r>
              <a:rPr b="0" lang="en-US" sz="700" spc="-1" strike="noStrike">
                <a:solidFill>
                  <a:srgbClr val="000000"/>
                </a:solidFill>
                <a:uFill>
                  <a:solidFill>
                    <a:srgbClr val="ffffff"/>
                  </a:solidFill>
                </a:uFill>
                <a:latin typeface="Arial"/>
                <a:ea typeface="Arial"/>
              </a:rPr>
              <a:t>      </a:t>
            </a:r>
            <a:r>
              <a:rPr b="0" lang="en-US" sz="1100" spc="-1" strike="noStrike">
                <a:solidFill>
                  <a:srgbClr val="000000"/>
                </a:solidFill>
                <a:uFill>
                  <a:solidFill>
                    <a:srgbClr val="ffffff"/>
                  </a:solidFill>
                </a:uFill>
                <a:latin typeface="Arial"/>
                <a:ea typeface="Arial"/>
              </a:rPr>
              <a:t>Provide investment support to multiple sectors of the economy</a:t>
            </a:r>
            <a:endParaRPr b="0" lang="en-US" sz="1100" spc="-1" strike="noStrike">
              <a:solidFill>
                <a:srgbClr val="000000"/>
              </a:solidFill>
              <a:uFill>
                <a:solidFill>
                  <a:srgbClr val="ffffff"/>
                </a:solidFill>
              </a:uFill>
              <a:latin typeface="Arial"/>
            </a:endParaRPr>
          </a:p>
          <a:p>
            <a:pPr marL="685800" indent="-228240">
              <a:lnSpc>
                <a:spcPct val="100000"/>
              </a:lnSpc>
              <a:spcBef>
                <a:spcPts val="1199"/>
              </a:spcBef>
            </a:pPr>
            <a:r>
              <a:rPr b="0" lang="en-US" sz="1100" spc="-1" strike="noStrike">
                <a:solidFill>
                  <a:srgbClr val="000000"/>
                </a:solidFill>
                <a:uFill>
                  <a:solidFill>
                    <a:srgbClr val="ffffff"/>
                  </a:solidFill>
                </a:uFill>
                <a:latin typeface="Arial"/>
                <a:ea typeface="Arial"/>
              </a:rPr>
              <a:t>●</a:t>
            </a:r>
            <a:r>
              <a:rPr b="0" lang="en-US" sz="700" spc="-1" strike="noStrike">
                <a:solidFill>
                  <a:srgbClr val="000000"/>
                </a:solidFill>
                <a:uFill>
                  <a:solidFill>
                    <a:srgbClr val="ffffff"/>
                  </a:solidFill>
                </a:uFill>
                <a:latin typeface="Arial"/>
                <a:ea typeface="Arial"/>
              </a:rPr>
              <a:t>      </a:t>
            </a:r>
            <a:r>
              <a:rPr b="0" lang="en-US" sz="1100" spc="-1" strike="noStrike">
                <a:solidFill>
                  <a:srgbClr val="000000"/>
                </a:solidFill>
                <a:uFill>
                  <a:solidFill>
                    <a:srgbClr val="ffffff"/>
                  </a:solidFill>
                </a:uFill>
                <a:latin typeface="Arial"/>
                <a:ea typeface="Arial"/>
              </a:rPr>
              <a:t>Boost employment growth within the country.</a:t>
            </a:r>
            <a:endParaRPr b="0" lang="en-US" sz="1100" spc="-1" strike="noStrike">
              <a:solidFill>
                <a:srgbClr val="000000"/>
              </a:solidFill>
              <a:uFill>
                <a:solidFill>
                  <a:srgbClr val="ffffff"/>
                </a:solidFill>
              </a:uFill>
              <a:latin typeface="Arial"/>
            </a:endParaRPr>
          </a:p>
          <a:p>
            <a:pPr marL="685800" indent="-228240">
              <a:lnSpc>
                <a:spcPct val="100000"/>
              </a:lnSpc>
              <a:spcBef>
                <a:spcPts val="1199"/>
              </a:spcBef>
            </a:pPr>
            <a:r>
              <a:rPr b="0" lang="en-US" sz="1100" spc="-1" strike="noStrike">
                <a:solidFill>
                  <a:srgbClr val="000000"/>
                </a:solidFill>
                <a:uFill>
                  <a:solidFill>
                    <a:srgbClr val="ffffff"/>
                  </a:solidFill>
                </a:uFill>
                <a:latin typeface="Arial"/>
                <a:ea typeface="Arial"/>
              </a:rPr>
              <a:t>●</a:t>
            </a:r>
            <a:r>
              <a:rPr b="0" lang="en-US" sz="700" spc="-1" strike="noStrike">
                <a:solidFill>
                  <a:srgbClr val="000000"/>
                </a:solidFill>
                <a:uFill>
                  <a:solidFill>
                    <a:srgbClr val="ffffff"/>
                  </a:solidFill>
                </a:uFill>
                <a:latin typeface="Arial"/>
                <a:ea typeface="Arial"/>
              </a:rPr>
              <a:t>      </a:t>
            </a:r>
            <a:r>
              <a:rPr b="0" lang="en-US" sz="1100" spc="-1" strike="noStrike">
                <a:solidFill>
                  <a:srgbClr val="000000"/>
                </a:solidFill>
                <a:uFill>
                  <a:solidFill>
                    <a:srgbClr val="ffffff"/>
                  </a:solidFill>
                </a:uFill>
                <a:latin typeface="Arial"/>
                <a:ea typeface="Arial"/>
              </a:rPr>
              <a:t>Foster self-sufficiency within all sectors of the economy.</a:t>
            </a:r>
            <a:endParaRPr b="0" lang="en-US" sz="1100" spc="-1" strike="noStrike">
              <a:solidFill>
                <a:srgbClr val="000000"/>
              </a:solidFill>
              <a:uFill>
                <a:solidFill>
                  <a:srgbClr val="ffffff"/>
                </a:solidFill>
              </a:uFill>
              <a:latin typeface="Arial"/>
            </a:endParaRPr>
          </a:p>
          <a:p>
            <a:pPr>
              <a:lnSpc>
                <a:spcPct val="100000"/>
              </a:lnSpc>
              <a:spcBef>
                <a:spcPts val="1199"/>
              </a:spcBef>
            </a:pPr>
            <a:r>
              <a:rPr b="0" lang="en-US" sz="1100" spc="-1" strike="noStrike">
                <a:solidFill>
                  <a:srgbClr val="000000"/>
                </a:solidFill>
                <a:uFill>
                  <a:solidFill>
                    <a:srgbClr val="ffffff"/>
                  </a:solidFill>
                </a:uFill>
                <a:latin typeface="Arial"/>
                <a:ea typeface="Arial"/>
              </a:rPr>
              <a:t>The first stimulus package was announced in May 2020, the second in October 2020 and the third on November 12, 2020.   </a:t>
            </a:r>
            <a:r>
              <a:rPr b="0" lang="en-US" sz="1100" spc="-1" strike="noStrike">
                <a:solidFill>
                  <a:srgbClr val="000000"/>
                </a:solidFill>
                <a:uFill>
                  <a:solidFill>
                    <a:srgbClr val="ffffff"/>
                  </a:solidFill>
                </a:uFill>
                <a:latin typeface="Arial"/>
                <a:ea typeface="Arial"/>
              </a:rPr>
              <a:t>	</a:t>
            </a:r>
            <a:endParaRPr b="0" lang="en-US" sz="1100" spc="-1" strike="noStrike">
              <a:solidFill>
                <a:srgbClr val="000000"/>
              </a:solidFill>
              <a:uFill>
                <a:solidFill>
                  <a:srgbClr val="ffffff"/>
                </a:solidFill>
              </a:uFill>
              <a:latin typeface="Arial"/>
            </a:endParaRPr>
          </a:p>
          <a:p>
            <a:pPr>
              <a:lnSpc>
                <a:spcPct val="100000"/>
              </a:lnSpc>
              <a:spcBef>
                <a:spcPts val="1199"/>
              </a:spcBef>
            </a:pPr>
            <a:r>
              <a:rPr b="1" lang="en-US" sz="1100" spc="-1" strike="noStrike">
                <a:solidFill>
                  <a:srgbClr val="000000"/>
                </a:solidFill>
                <a:uFill>
                  <a:solidFill>
                    <a:srgbClr val="ffffff"/>
                  </a:solidFill>
                </a:uFill>
                <a:latin typeface="Arial"/>
                <a:ea typeface="Arial"/>
              </a:rPr>
              <a:t> </a:t>
            </a:r>
            <a:endParaRPr b="0" lang="en-US" sz="1100" spc="-1" strike="noStrike">
              <a:solidFill>
                <a:srgbClr val="000000"/>
              </a:solidFill>
              <a:uFill>
                <a:solidFill>
                  <a:srgbClr val="ffffff"/>
                </a:solidFill>
              </a:uFill>
              <a:latin typeface="Arial"/>
            </a:endParaRPr>
          </a:p>
          <a:p>
            <a:pPr algn="just">
              <a:lnSpc>
                <a:spcPct val="100000"/>
              </a:lnSpc>
              <a:spcBef>
                <a:spcPts val="1199"/>
              </a:spcBef>
            </a:pPr>
            <a:endParaRPr b="0" lang="en-US" sz="1100" spc="-1" strike="noStrike">
              <a:solidFill>
                <a:srgbClr val="000000"/>
              </a:solidFill>
              <a:uFill>
                <a:solidFill>
                  <a:srgbClr val="ffffff"/>
                </a:solidFill>
              </a:uFill>
              <a:latin typeface="Arial"/>
            </a:endParaRPr>
          </a:p>
          <a:p>
            <a:pPr algn="just">
              <a:lnSpc>
                <a:spcPct val="100000"/>
              </a:lnSpc>
              <a:spcBef>
                <a:spcPts val="1599"/>
              </a:spcBef>
              <a:spcAft>
                <a:spcPts val="1599"/>
              </a:spcAft>
            </a:pPr>
            <a:endParaRPr b="0" lang="en-US" sz="1100" spc="-1" strike="noStrike">
              <a:solidFill>
                <a:srgbClr val="000000"/>
              </a:solidFill>
              <a:uFill>
                <a:solidFill>
                  <a:srgbClr val="ffffff"/>
                </a:solidFill>
              </a:uFill>
              <a:latin typeface="Arial"/>
            </a:endParaRPr>
          </a:p>
        </p:txBody>
      </p:sp>
      <p:pic>
        <p:nvPicPr>
          <p:cNvPr id="135" name="Google Shape;79;p11" descr=""/>
          <p:cNvPicPr/>
          <p:nvPr/>
        </p:nvPicPr>
        <p:blipFill>
          <a:blip r:embed="rId1"/>
          <a:stretch/>
        </p:blipFill>
        <p:spPr>
          <a:xfrm>
            <a:off x="4705200" y="1305360"/>
            <a:ext cx="3790440" cy="3219120"/>
          </a:xfrm>
          <a:prstGeom prst="rect">
            <a:avLst/>
          </a:prstGeom>
          <a:ln>
            <a:noFill/>
          </a:ln>
        </p:spPr>
      </p:pic>
    </p:spTree>
  </p:cSld>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TextShape 1"/>
          <p:cNvSpPr txBox="1"/>
          <p:nvPr/>
        </p:nvSpPr>
        <p:spPr>
          <a:xfrm>
            <a:off x="311760" y="264960"/>
            <a:ext cx="6232320" cy="572400"/>
          </a:xfrm>
          <a:prstGeom prst="rect">
            <a:avLst/>
          </a:prstGeom>
          <a:noFill/>
          <a:ln>
            <a:noFill/>
          </a:ln>
        </p:spPr>
        <p:txBody>
          <a:bodyPr tIns="91440" bIns="91440"/>
          <a:p>
            <a:pPr>
              <a:lnSpc>
                <a:spcPct val="100000"/>
              </a:lnSpc>
            </a:pPr>
            <a:r>
              <a:rPr b="1" lang="en-US" sz="2600" spc="-1" strike="noStrike">
                <a:solidFill>
                  <a:srgbClr val="1155cc"/>
                </a:solidFill>
                <a:uFill>
                  <a:solidFill>
                    <a:srgbClr val="ffffff"/>
                  </a:solidFill>
                </a:uFill>
                <a:latin typeface="Arial"/>
                <a:ea typeface="Arial"/>
              </a:rPr>
              <a:t>Aatmanirbhar Bharat 3.0</a:t>
            </a:r>
            <a:endParaRPr b="0" lang="en-US" sz="2600" spc="-1" strike="noStrike">
              <a:solidFill>
                <a:srgbClr val="000000"/>
              </a:solidFill>
              <a:uFill>
                <a:solidFill>
                  <a:srgbClr val="ffffff"/>
                </a:solidFill>
              </a:uFill>
              <a:latin typeface="Arial"/>
            </a:endParaRPr>
          </a:p>
        </p:txBody>
      </p:sp>
      <p:sp>
        <p:nvSpPr>
          <p:cNvPr id="137" name="TextShape 2"/>
          <p:cNvSpPr txBox="1"/>
          <p:nvPr/>
        </p:nvSpPr>
        <p:spPr>
          <a:xfrm>
            <a:off x="311760" y="1337760"/>
            <a:ext cx="4101120" cy="3156480"/>
          </a:xfrm>
          <a:prstGeom prst="rect">
            <a:avLst/>
          </a:prstGeom>
          <a:noFill/>
          <a:ln>
            <a:noFill/>
          </a:ln>
        </p:spPr>
        <p:txBody>
          <a:bodyPr tIns="91440" bIns="91440"/>
          <a:p>
            <a:pPr>
              <a:lnSpc>
                <a:spcPct val="100000"/>
              </a:lnSpc>
              <a:spcBef>
                <a:spcPts val="1199"/>
              </a:spcBef>
            </a:pPr>
            <a:r>
              <a:rPr b="0" lang="en-US" sz="1100" spc="-1" strike="noStrike">
                <a:solidFill>
                  <a:srgbClr val="000000"/>
                </a:solidFill>
                <a:uFill>
                  <a:solidFill>
                    <a:srgbClr val="ffffff"/>
                  </a:solidFill>
                </a:uFill>
                <a:latin typeface="Arial"/>
                <a:ea typeface="Arial"/>
              </a:rPr>
              <a:t> </a:t>
            </a:r>
            <a:endParaRPr b="0" lang="en-US" sz="1100" spc="-1" strike="noStrike">
              <a:solidFill>
                <a:srgbClr val="000000"/>
              </a:solidFill>
              <a:uFill>
                <a:solidFill>
                  <a:srgbClr val="ffffff"/>
                </a:solidFill>
              </a:uFill>
              <a:latin typeface="Arial"/>
            </a:endParaRPr>
          </a:p>
          <a:p>
            <a:pPr>
              <a:lnSpc>
                <a:spcPct val="100000"/>
              </a:lnSpc>
              <a:spcBef>
                <a:spcPts val="1199"/>
              </a:spcBef>
            </a:pPr>
            <a:r>
              <a:rPr b="1" lang="en-US" sz="1500" spc="-1" strike="noStrike">
                <a:solidFill>
                  <a:srgbClr val="000000"/>
                </a:solidFill>
                <a:uFill>
                  <a:solidFill>
                    <a:srgbClr val="ffffff"/>
                  </a:solidFill>
                </a:uFill>
                <a:latin typeface="Arial"/>
                <a:ea typeface="Arial"/>
              </a:rPr>
              <a:t>The third stimulus package announced by the Finance Minister on November 12, 2020</a:t>
            </a:r>
            <a:r>
              <a:rPr b="0" lang="en-US" sz="1500" spc="-1" strike="noStrike">
                <a:solidFill>
                  <a:srgbClr val="000000"/>
                </a:solidFill>
                <a:uFill>
                  <a:solidFill>
                    <a:srgbClr val="ffffff"/>
                  </a:solidFill>
                </a:uFill>
                <a:latin typeface="Arial"/>
                <a:ea typeface="Arial"/>
              </a:rPr>
              <a:t> has been designed to increase employment opportunities, support multiple sectors through Production-Linked Incentives (PLIs) as well as extension of the Emergency Credit Line Guarantee Scheme (ECLGS) to non-MSMEs as well.</a:t>
            </a:r>
            <a:endParaRPr b="0" lang="en-US" sz="1500" spc="-1" strike="noStrike">
              <a:solidFill>
                <a:srgbClr val="000000"/>
              </a:solidFill>
              <a:uFill>
                <a:solidFill>
                  <a:srgbClr val="ffffff"/>
                </a:solidFill>
              </a:uFill>
              <a:latin typeface="Arial"/>
            </a:endParaRPr>
          </a:p>
          <a:p>
            <a:pPr>
              <a:lnSpc>
                <a:spcPct val="115000"/>
              </a:lnSpc>
              <a:spcBef>
                <a:spcPts val="1199"/>
              </a:spcBef>
              <a:spcAft>
                <a:spcPts val="1001"/>
              </a:spcAft>
            </a:pPr>
            <a:endParaRPr b="0" lang="en-US" sz="1500" spc="-1" strike="noStrike">
              <a:solidFill>
                <a:srgbClr val="000000"/>
              </a:solidFill>
              <a:uFill>
                <a:solidFill>
                  <a:srgbClr val="ffffff"/>
                </a:solidFill>
              </a:uFill>
              <a:latin typeface="Arial"/>
            </a:endParaRPr>
          </a:p>
        </p:txBody>
      </p:sp>
      <p:pic>
        <p:nvPicPr>
          <p:cNvPr id="138" name="Google Shape;86;p12" descr=""/>
          <p:cNvPicPr/>
          <p:nvPr/>
        </p:nvPicPr>
        <p:blipFill>
          <a:blip r:embed="rId1"/>
          <a:stretch/>
        </p:blipFill>
        <p:spPr>
          <a:xfrm>
            <a:off x="5124600" y="837720"/>
            <a:ext cx="3454560" cy="4000680"/>
          </a:xfrm>
          <a:prstGeom prst="rect">
            <a:avLst/>
          </a:prstGeom>
          <a:ln>
            <a:noFill/>
          </a:ln>
        </p:spPr>
      </p:pic>
    </p:spTree>
  </p:cSld>
  <p:timing>
    <p:tnLst>
      <p:par>
        <p:cTn id="5" dur="indefinite" restart="never" nodeType="tmRoot">
          <p:childTnLst>
            <p:seq>
              <p:cTn id="6"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TextShape 1"/>
          <p:cNvSpPr txBox="1"/>
          <p:nvPr/>
        </p:nvSpPr>
        <p:spPr>
          <a:xfrm>
            <a:off x="311760" y="264960"/>
            <a:ext cx="6888960" cy="572400"/>
          </a:xfrm>
          <a:prstGeom prst="rect">
            <a:avLst/>
          </a:prstGeom>
          <a:noFill/>
          <a:ln>
            <a:noFill/>
          </a:ln>
        </p:spPr>
        <p:txBody>
          <a:bodyPr tIns="91440" bIns="91440"/>
          <a:p>
            <a:pPr>
              <a:lnSpc>
                <a:spcPct val="100000"/>
              </a:lnSpc>
            </a:pPr>
            <a:r>
              <a:rPr b="1" lang="en-US" sz="2600" spc="-1" strike="noStrike">
                <a:solidFill>
                  <a:srgbClr val="1155cc"/>
                </a:solidFill>
                <a:uFill>
                  <a:solidFill>
                    <a:srgbClr val="ffffff"/>
                  </a:solidFill>
                </a:uFill>
                <a:latin typeface="Arial"/>
                <a:ea typeface="Arial"/>
              </a:rPr>
              <a:t>Aatmanirbhar Bharat Rozgar Yojana</a:t>
            </a:r>
            <a:br/>
            <a:endParaRPr b="0" lang="en-US" sz="2600" spc="-1" strike="noStrike">
              <a:solidFill>
                <a:srgbClr val="000000"/>
              </a:solidFill>
              <a:uFill>
                <a:solidFill>
                  <a:srgbClr val="ffffff"/>
                </a:solidFill>
              </a:uFill>
              <a:latin typeface="Arial"/>
            </a:endParaRPr>
          </a:p>
        </p:txBody>
      </p:sp>
      <p:sp>
        <p:nvSpPr>
          <p:cNvPr id="140" name="TextShape 2"/>
          <p:cNvSpPr txBox="1"/>
          <p:nvPr/>
        </p:nvSpPr>
        <p:spPr>
          <a:xfrm>
            <a:off x="396360" y="878040"/>
            <a:ext cx="3672720" cy="3921120"/>
          </a:xfrm>
          <a:prstGeom prst="rect">
            <a:avLst/>
          </a:prstGeom>
          <a:noFill/>
          <a:ln>
            <a:noFill/>
          </a:ln>
        </p:spPr>
        <p:txBody>
          <a:bodyPr tIns="91440" bIns="91440"/>
          <a:p>
            <a:pPr>
              <a:lnSpc>
                <a:spcPct val="100000"/>
              </a:lnSpc>
              <a:spcBef>
                <a:spcPts val="1199"/>
              </a:spcBef>
            </a:pPr>
            <a:r>
              <a:rPr b="0" lang="en-US" sz="1100" spc="-1" strike="noStrike">
                <a:solidFill>
                  <a:srgbClr val="000000"/>
                </a:solidFill>
                <a:uFill>
                  <a:solidFill>
                    <a:srgbClr val="ffffff"/>
                  </a:solidFill>
                </a:uFill>
                <a:latin typeface="Arial"/>
                <a:ea typeface="Arial"/>
              </a:rPr>
              <a:t>The new Scheme is being launched to incentivise the creation of new employment opportunities during the COVID recovery phase. With an overall allocation of </a:t>
            </a:r>
            <a:r>
              <a:rPr b="1" lang="en-US" sz="1100" spc="-1" strike="noStrike">
                <a:solidFill>
                  <a:srgbClr val="000000"/>
                </a:solidFill>
                <a:uFill>
                  <a:solidFill>
                    <a:srgbClr val="ffffff"/>
                  </a:solidFill>
                </a:uFill>
                <a:latin typeface="Arial"/>
                <a:ea typeface="Arial"/>
              </a:rPr>
              <a:t>Rs 360 bn</a:t>
            </a:r>
            <a:r>
              <a:rPr b="0" lang="en-US" sz="1100" spc="-1" strike="noStrike">
                <a:solidFill>
                  <a:srgbClr val="000000"/>
                </a:solidFill>
                <a:uFill>
                  <a:solidFill>
                    <a:srgbClr val="ffffff"/>
                  </a:solidFill>
                </a:uFill>
                <a:latin typeface="Arial"/>
                <a:ea typeface="Arial"/>
              </a:rPr>
              <a:t>, the Aatmanirbhar Bharat Rozgar Yojana has been bifurcated into Incentives for employee-beneficiaries as well as incentives for establishments.</a:t>
            </a:r>
            <a:endParaRPr b="0" lang="en-US" sz="1100" spc="-1" strike="noStrike">
              <a:solidFill>
                <a:srgbClr val="000000"/>
              </a:solidFill>
              <a:uFill>
                <a:solidFill>
                  <a:srgbClr val="ffffff"/>
                </a:solidFill>
              </a:uFill>
              <a:latin typeface="Arial"/>
            </a:endParaRPr>
          </a:p>
          <a:p>
            <a:pPr algn="just">
              <a:lnSpc>
                <a:spcPct val="100000"/>
              </a:lnSpc>
              <a:spcBef>
                <a:spcPts val="1199"/>
              </a:spcBef>
            </a:pPr>
            <a:r>
              <a:rPr b="1" lang="en-US" sz="1200" spc="-1" strike="noStrike">
                <a:solidFill>
                  <a:srgbClr val="981c1f"/>
                </a:solidFill>
                <a:uFill>
                  <a:solidFill>
                    <a:srgbClr val="ffffff"/>
                  </a:solidFill>
                </a:uFill>
                <a:latin typeface="Arial"/>
                <a:ea typeface="Arial"/>
              </a:rPr>
              <a:t>Eligibility for Employee-Beneficiaries</a:t>
            </a:r>
            <a:endParaRPr b="0" lang="en-US" sz="1200" spc="-1" strike="noStrike">
              <a:solidFill>
                <a:srgbClr val="000000"/>
              </a:solidFill>
              <a:uFill>
                <a:solidFill>
                  <a:srgbClr val="ffffff"/>
                </a:solidFill>
              </a:uFill>
              <a:latin typeface="Arial"/>
            </a:endParaRPr>
          </a:p>
          <a:p>
            <a:pPr marL="457200" indent="-298080">
              <a:lnSpc>
                <a:spcPct val="100000"/>
              </a:lnSpc>
              <a:spcBef>
                <a:spcPts val="1599"/>
              </a:spcBef>
              <a:buClr>
                <a:srgbClr val="000000"/>
              </a:buClr>
              <a:buFont typeface="Arial"/>
              <a:buChar char="●"/>
            </a:pPr>
            <a:r>
              <a:rPr b="0" lang="en-US" sz="1100" spc="-1" strike="noStrike">
                <a:solidFill>
                  <a:srgbClr val="000000"/>
                </a:solidFill>
                <a:uFill>
                  <a:solidFill>
                    <a:srgbClr val="ffffff"/>
                  </a:solidFill>
                </a:uFill>
                <a:latin typeface="Arial"/>
                <a:ea typeface="Arial"/>
              </a:rPr>
              <a:t>New Employees earning monthly wages less than </a:t>
            </a:r>
            <a:r>
              <a:rPr b="1" lang="en-US" sz="1100" spc="-1" strike="noStrike">
                <a:solidFill>
                  <a:srgbClr val="000000"/>
                </a:solidFill>
                <a:uFill>
                  <a:solidFill>
                    <a:srgbClr val="ffffff"/>
                  </a:solidFill>
                </a:uFill>
                <a:latin typeface="Arial"/>
                <a:ea typeface="Arial"/>
              </a:rPr>
              <a:t>Rs 15,000 with any EPF compliant organisation</a:t>
            </a:r>
            <a:r>
              <a:rPr b="0" lang="en-US" sz="1100" spc="-1" strike="noStrike">
                <a:solidFill>
                  <a:srgbClr val="000000"/>
                </a:solidFill>
                <a:uFill>
                  <a:solidFill>
                    <a:srgbClr val="ffffff"/>
                  </a:solidFill>
                </a:uFill>
                <a:latin typeface="Arial"/>
                <a:ea typeface="Arial"/>
              </a:rPr>
              <a:t>.</a:t>
            </a:r>
            <a:endParaRPr b="0" lang="en-US" sz="1100" spc="-1" strike="noStrike">
              <a:solidFill>
                <a:srgbClr val="000000"/>
              </a:solidFill>
              <a:uFill>
                <a:solidFill>
                  <a:srgbClr val="ffffff"/>
                </a:solidFill>
              </a:uFill>
              <a:latin typeface="Arial"/>
            </a:endParaRPr>
          </a:p>
          <a:p>
            <a:pPr marL="457200" indent="-298080">
              <a:lnSpc>
                <a:spcPct val="100000"/>
              </a:lnSpc>
              <a:buClr>
                <a:srgbClr val="000000"/>
              </a:buClr>
              <a:buFont typeface="Arial"/>
              <a:buChar char="●"/>
            </a:pPr>
            <a:r>
              <a:rPr b="0" lang="en-US" sz="1100" spc="-1" strike="noStrike">
                <a:solidFill>
                  <a:srgbClr val="000000"/>
                </a:solidFill>
                <a:uFill>
                  <a:solidFill>
                    <a:srgbClr val="ffffff"/>
                  </a:solidFill>
                </a:uFill>
                <a:latin typeface="Arial"/>
                <a:ea typeface="Arial"/>
              </a:rPr>
              <a:t>EPF member Employees with the above monthly wage but with a COVID related break in employment from </a:t>
            </a:r>
            <a:r>
              <a:rPr b="1" lang="en-US" sz="1100" spc="-1" strike="noStrike">
                <a:solidFill>
                  <a:srgbClr val="000000"/>
                </a:solidFill>
                <a:uFill>
                  <a:solidFill>
                    <a:srgbClr val="ffffff"/>
                  </a:solidFill>
                </a:uFill>
                <a:latin typeface="Arial"/>
                <a:ea typeface="Arial"/>
              </a:rPr>
              <a:t>01.03.2020 to 30.09.2020 and with a rejoining date on or post 01.10.2020</a:t>
            </a:r>
            <a:endParaRPr b="0" lang="en-US" sz="1100" spc="-1" strike="noStrike">
              <a:solidFill>
                <a:srgbClr val="000000"/>
              </a:solidFill>
              <a:uFill>
                <a:solidFill>
                  <a:srgbClr val="ffffff"/>
                </a:solidFill>
              </a:uFill>
              <a:latin typeface="Arial"/>
            </a:endParaRPr>
          </a:p>
          <a:p>
            <a:pPr algn="just">
              <a:lnSpc>
                <a:spcPct val="100000"/>
              </a:lnSpc>
              <a:spcBef>
                <a:spcPts val="1199"/>
              </a:spcBef>
              <a:spcAft>
                <a:spcPts val="1599"/>
              </a:spcAft>
            </a:pPr>
            <a:endParaRPr b="0" lang="en-US" sz="1100" spc="-1" strike="noStrike">
              <a:solidFill>
                <a:srgbClr val="000000"/>
              </a:solidFill>
              <a:uFill>
                <a:solidFill>
                  <a:srgbClr val="ffffff"/>
                </a:solidFill>
              </a:uFill>
              <a:latin typeface="Arial"/>
            </a:endParaRPr>
          </a:p>
        </p:txBody>
      </p:sp>
      <p:sp>
        <p:nvSpPr>
          <p:cNvPr id="141" name="CustomShape 3"/>
          <p:cNvSpPr/>
          <p:nvPr/>
        </p:nvSpPr>
        <p:spPr>
          <a:xfrm>
            <a:off x="4196160" y="919440"/>
            <a:ext cx="4628880" cy="3921120"/>
          </a:xfrm>
          <a:prstGeom prst="rect">
            <a:avLst/>
          </a:prstGeom>
          <a:noFill/>
          <a:ln>
            <a:noFill/>
          </a:ln>
        </p:spPr>
        <p:style>
          <a:lnRef idx="0"/>
          <a:fillRef idx="0"/>
          <a:effectRef idx="0"/>
          <a:fontRef idx="minor"/>
        </p:style>
        <p:txBody>
          <a:bodyPr tIns="91440" bIns="91440"/>
          <a:p>
            <a:pPr algn="just">
              <a:lnSpc>
                <a:spcPct val="115000"/>
              </a:lnSpc>
            </a:pPr>
            <a:r>
              <a:rPr b="1" lang="en-US" sz="1200" spc="-1" strike="noStrike">
                <a:solidFill>
                  <a:srgbClr val="981c1f"/>
                </a:solidFill>
                <a:uFill>
                  <a:solidFill>
                    <a:srgbClr val="ffffff"/>
                  </a:solidFill>
                </a:uFill>
                <a:latin typeface="Arial"/>
                <a:ea typeface="Arial"/>
              </a:rPr>
              <a:t>Eligibility for Establishments</a:t>
            </a:r>
            <a:endParaRPr b="0" lang="en-US" sz="1200" spc="-1" strike="noStrike">
              <a:solidFill>
                <a:srgbClr val="000000"/>
              </a:solidFill>
              <a:uFill>
                <a:solidFill>
                  <a:srgbClr val="ffffff"/>
                </a:solidFill>
              </a:uFill>
              <a:latin typeface="Arial"/>
            </a:endParaRPr>
          </a:p>
          <a:p>
            <a:pPr>
              <a:lnSpc>
                <a:spcPct val="115000"/>
              </a:lnSpc>
              <a:spcBef>
                <a:spcPts val="1599"/>
              </a:spcBef>
            </a:pPr>
            <a:r>
              <a:rPr b="0" lang="en-US" sz="1100" spc="-1" strike="noStrike">
                <a:solidFill>
                  <a:srgbClr val="000000"/>
                </a:solidFill>
                <a:uFill>
                  <a:solidFill>
                    <a:srgbClr val="ffffff"/>
                  </a:solidFill>
                </a:uFill>
                <a:latin typeface="Arial"/>
                <a:ea typeface="Arial"/>
              </a:rPr>
              <a:t>With the operational time limit of June 30, 2021, the Scheme covers the following types of establishments : </a:t>
            </a:r>
            <a:endParaRPr b="0" lang="en-US" sz="1100" spc="-1" strike="noStrike">
              <a:solidFill>
                <a:srgbClr val="000000"/>
              </a:solidFill>
              <a:uFill>
                <a:solidFill>
                  <a:srgbClr val="ffffff"/>
                </a:solidFill>
              </a:uFill>
              <a:latin typeface="Arial"/>
            </a:endParaRPr>
          </a:p>
          <a:p>
            <a:pPr marL="457200" indent="-298080">
              <a:lnSpc>
                <a:spcPct val="115000"/>
              </a:lnSpc>
              <a:spcBef>
                <a:spcPts val="1199"/>
              </a:spcBef>
              <a:buClr>
                <a:srgbClr val="000000"/>
              </a:buClr>
              <a:buFont typeface="Arial"/>
              <a:buChar char="●"/>
            </a:pPr>
            <a:r>
              <a:rPr b="0" lang="en-US" sz="1100" spc="-1" strike="noStrike">
                <a:solidFill>
                  <a:srgbClr val="000000"/>
                </a:solidFill>
                <a:uFill>
                  <a:solidFill>
                    <a:srgbClr val="ffffff"/>
                  </a:solidFill>
                </a:uFill>
                <a:latin typeface="Arial"/>
                <a:ea typeface="Arial"/>
              </a:rPr>
              <a:t>Establishments adding a minimum of two employees to their reference base of 50 employees.</a:t>
            </a:r>
            <a:endParaRPr b="0" lang="en-US" sz="1100" spc="-1" strike="noStrike">
              <a:solidFill>
                <a:srgbClr val="000000"/>
              </a:solidFill>
              <a:uFill>
                <a:solidFill>
                  <a:srgbClr val="ffffff"/>
                </a:solidFill>
              </a:uFill>
              <a:latin typeface="Arial"/>
            </a:endParaRPr>
          </a:p>
          <a:p>
            <a:pPr marL="457200" indent="-298080">
              <a:lnSpc>
                <a:spcPct val="115000"/>
              </a:lnSpc>
              <a:buClr>
                <a:srgbClr val="000000"/>
              </a:buClr>
              <a:buFont typeface="Arial"/>
              <a:buChar char="●"/>
            </a:pPr>
            <a:r>
              <a:rPr b="0" lang="en-US" sz="1100" spc="-1" strike="noStrike">
                <a:solidFill>
                  <a:srgbClr val="000000"/>
                </a:solidFill>
                <a:uFill>
                  <a:solidFill>
                    <a:srgbClr val="ffffff"/>
                  </a:solidFill>
                </a:uFill>
                <a:latin typeface="Arial"/>
                <a:ea typeface="Arial"/>
              </a:rPr>
              <a:t>Establishments adding a minimum of five employees to a reference base of more than 50 employees.</a:t>
            </a:r>
            <a:endParaRPr b="0" lang="en-US" sz="1100" spc="-1" strike="noStrike">
              <a:solidFill>
                <a:srgbClr val="000000"/>
              </a:solidFill>
              <a:uFill>
                <a:solidFill>
                  <a:srgbClr val="ffffff"/>
                </a:solidFill>
              </a:uFill>
              <a:latin typeface="Arial"/>
            </a:endParaRPr>
          </a:p>
          <a:p>
            <a:pPr marL="457200" indent="-298080">
              <a:lnSpc>
                <a:spcPct val="115000"/>
              </a:lnSpc>
              <a:buClr>
                <a:srgbClr val="000000"/>
              </a:buClr>
              <a:buFont typeface="Arial"/>
              <a:buChar char="●"/>
            </a:pPr>
            <a:r>
              <a:rPr b="0" lang="en-US" sz="1100" spc="-1" strike="noStrike">
                <a:solidFill>
                  <a:srgbClr val="000000"/>
                </a:solidFill>
                <a:uFill>
                  <a:solidFill>
                    <a:srgbClr val="ffffff"/>
                  </a:solidFill>
                </a:uFill>
                <a:latin typeface="Arial"/>
                <a:ea typeface="Arial"/>
              </a:rPr>
              <a:t>Subsidy to be extended to all new employees of establishments registering with EPFO after the scheme is operational.</a:t>
            </a:r>
            <a:endParaRPr b="0" lang="en-US" sz="1100" spc="-1" strike="noStrike">
              <a:solidFill>
                <a:srgbClr val="000000"/>
              </a:solidFill>
              <a:uFill>
                <a:solidFill>
                  <a:srgbClr val="ffffff"/>
                </a:solidFill>
              </a:uFill>
              <a:latin typeface="Arial"/>
            </a:endParaRPr>
          </a:p>
        </p:txBody>
      </p:sp>
      <p:pic>
        <p:nvPicPr>
          <p:cNvPr id="142" name="Google Shape;94;p13" descr=""/>
          <p:cNvPicPr/>
          <p:nvPr/>
        </p:nvPicPr>
        <p:blipFill>
          <a:blip r:embed="rId1"/>
          <a:srcRect l="0" t="8014" r="0" b="30207"/>
          <a:stretch/>
        </p:blipFill>
        <p:spPr>
          <a:xfrm>
            <a:off x="4267800" y="3357360"/>
            <a:ext cx="4484160" cy="1557720"/>
          </a:xfrm>
          <a:prstGeom prst="rect">
            <a:avLst/>
          </a:prstGeom>
          <a:ln>
            <a:noFill/>
          </a:ln>
        </p:spPr>
      </p:pic>
    </p:spTree>
  </p:cSld>
  <p:timing>
    <p:tnLst>
      <p:par>
        <p:cTn id="7" dur="indefinite" restart="never" nodeType="tmRoot">
          <p:childTnLst>
            <p:seq>
              <p:cTn id="8"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TextShape 1"/>
          <p:cNvSpPr txBox="1"/>
          <p:nvPr/>
        </p:nvSpPr>
        <p:spPr>
          <a:xfrm>
            <a:off x="311760" y="264960"/>
            <a:ext cx="6055200" cy="572400"/>
          </a:xfrm>
          <a:prstGeom prst="rect">
            <a:avLst/>
          </a:prstGeom>
          <a:noFill/>
          <a:ln>
            <a:noFill/>
          </a:ln>
        </p:spPr>
        <p:txBody>
          <a:bodyPr tIns="91440" bIns="91440"/>
          <a:p>
            <a:pPr>
              <a:lnSpc>
                <a:spcPct val="100000"/>
              </a:lnSpc>
            </a:pPr>
            <a:r>
              <a:rPr b="1" lang="en-US" sz="2600" spc="-1" strike="noStrike">
                <a:solidFill>
                  <a:srgbClr val="1155cc"/>
                </a:solidFill>
                <a:uFill>
                  <a:solidFill>
                    <a:srgbClr val="ffffff"/>
                  </a:solidFill>
                </a:uFill>
                <a:latin typeface="Arial"/>
                <a:ea typeface="Arial"/>
              </a:rPr>
              <a:t>Aatmanirbhar Bharat Rozgar Yojana</a:t>
            </a:r>
            <a:endParaRPr b="0" lang="en-US" sz="2600" spc="-1" strike="noStrike">
              <a:solidFill>
                <a:srgbClr val="000000"/>
              </a:solidFill>
              <a:uFill>
                <a:solidFill>
                  <a:srgbClr val="ffffff"/>
                </a:solidFill>
              </a:uFill>
              <a:latin typeface="Arial"/>
            </a:endParaRPr>
          </a:p>
        </p:txBody>
      </p:sp>
      <p:sp>
        <p:nvSpPr>
          <p:cNvPr id="144" name="TextShape 2"/>
          <p:cNvSpPr txBox="1"/>
          <p:nvPr/>
        </p:nvSpPr>
        <p:spPr>
          <a:xfrm>
            <a:off x="396360" y="954360"/>
            <a:ext cx="3981960" cy="3987720"/>
          </a:xfrm>
          <a:prstGeom prst="rect">
            <a:avLst/>
          </a:prstGeom>
          <a:noFill/>
          <a:ln>
            <a:noFill/>
          </a:ln>
        </p:spPr>
        <p:txBody>
          <a:bodyPr tIns="91440" bIns="91440"/>
          <a:p>
            <a:pPr algn="just">
              <a:lnSpc>
                <a:spcPct val="100000"/>
              </a:lnSpc>
            </a:pPr>
            <a:r>
              <a:rPr b="1" lang="en-US" sz="1200" spc="-1" strike="noStrike">
                <a:solidFill>
                  <a:srgbClr val="981c1f"/>
                </a:solidFill>
                <a:uFill>
                  <a:solidFill>
                    <a:srgbClr val="ffffff"/>
                  </a:solidFill>
                </a:uFill>
                <a:latin typeface="Arial"/>
                <a:ea typeface="Arial"/>
              </a:rPr>
              <a:t>Central Government Subsidies</a:t>
            </a:r>
            <a:r>
              <a:rPr b="0" lang="en-US" sz="1100" spc="-1" strike="noStrike">
                <a:solidFill>
                  <a:srgbClr val="000000"/>
                </a:solidFill>
                <a:uFill>
                  <a:solidFill>
                    <a:srgbClr val="ffffff"/>
                  </a:solidFill>
                </a:uFill>
                <a:latin typeface="Arial"/>
                <a:ea typeface="Arial"/>
              </a:rPr>
              <a:t> </a:t>
            </a:r>
            <a:endParaRPr b="0" lang="en-US" sz="1100" spc="-1" strike="noStrike">
              <a:solidFill>
                <a:srgbClr val="000000"/>
              </a:solidFill>
              <a:uFill>
                <a:solidFill>
                  <a:srgbClr val="ffffff"/>
                </a:solidFill>
              </a:uFill>
              <a:latin typeface="Arial"/>
            </a:endParaRPr>
          </a:p>
          <a:p>
            <a:pPr algn="just">
              <a:lnSpc>
                <a:spcPct val="100000"/>
              </a:lnSpc>
              <a:spcBef>
                <a:spcPts val="1001"/>
              </a:spcBef>
            </a:pPr>
            <a:r>
              <a:rPr b="0" lang="en-US" sz="1100" spc="-1" strike="noStrike">
                <a:solidFill>
                  <a:srgbClr val="000000"/>
                </a:solidFill>
                <a:uFill>
                  <a:solidFill>
                    <a:srgbClr val="ffffff"/>
                  </a:solidFill>
                </a:uFill>
                <a:latin typeface="Arial"/>
                <a:ea typeface="Arial"/>
              </a:rPr>
              <a:t>The Central Government Subsidies will be effective for a two-year period for new employees starting from October 1, 2020. </a:t>
            </a:r>
            <a:endParaRPr b="0" lang="en-US" sz="1100" spc="-1" strike="noStrike">
              <a:solidFill>
                <a:srgbClr val="000000"/>
              </a:solidFill>
              <a:uFill>
                <a:solidFill>
                  <a:srgbClr val="ffffff"/>
                </a:solidFill>
              </a:uFill>
              <a:latin typeface="Arial"/>
            </a:endParaRPr>
          </a:p>
          <a:p>
            <a:pPr marL="457200" indent="-298080">
              <a:lnSpc>
                <a:spcPct val="100000"/>
              </a:lnSpc>
              <a:spcBef>
                <a:spcPts val="1199"/>
              </a:spcBef>
              <a:buClr>
                <a:srgbClr val="000000"/>
              </a:buClr>
              <a:buFont typeface="Arial"/>
              <a:buChar char="●"/>
            </a:pPr>
            <a:r>
              <a:rPr b="0" lang="en-US" sz="1100" spc="-1" strike="noStrike">
                <a:solidFill>
                  <a:srgbClr val="000000"/>
                </a:solidFill>
                <a:uFill>
                  <a:solidFill>
                    <a:srgbClr val="ffffff"/>
                  </a:solidFill>
                </a:uFill>
                <a:latin typeface="Arial"/>
                <a:ea typeface="Arial"/>
              </a:rPr>
              <a:t>In the case of organizations employing up to 1000 employees, the government subsidy will cover EPF contribution to be made by the employer and the employee (12% each), totalling 24% of wages.</a:t>
            </a:r>
            <a:endParaRPr b="0" lang="en-US" sz="1100" spc="-1" strike="noStrike">
              <a:solidFill>
                <a:srgbClr val="000000"/>
              </a:solidFill>
              <a:uFill>
                <a:solidFill>
                  <a:srgbClr val="ffffff"/>
                </a:solidFill>
              </a:uFill>
              <a:latin typeface="Arial"/>
            </a:endParaRPr>
          </a:p>
          <a:p>
            <a:pPr marL="457200" indent="-298080">
              <a:lnSpc>
                <a:spcPct val="100000"/>
              </a:lnSpc>
              <a:buClr>
                <a:srgbClr val="000000"/>
              </a:buClr>
              <a:buFont typeface="Arial"/>
              <a:buChar char="●"/>
            </a:pPr>
            <a:r>
              <a:rPr b="0" lang="en-US" sz="700" spc="-1" strike="noStrike">
                <a:solidFill>
                  <a:srgbClr val="000000"/>
                </a:solidFill>
                <a:uFill>
                  <a:solidFill>
                    <a:srgbClr val="ffffff"/>
                  </a:solidFill>
                </a:uFill>
                <a:latin typeface="Arial"/>
                <a:ea typeface="Arial"/>
              </a:rPr>
              <a:t> </a:t>
            </a:r>
            <a:r>
              <a:rPr b="0" lang="en-US" sz="1100" spc="-1" strike="noStrike">
                <a:solidFill>
                  <a:srgbClr val="000000"/>
                </a:solidFill>
                <a:uFill>
                  <a:solidFill>
                    <a:srgbClr val="ffffff"/>
                  </a:solidFill>
                </a:uFill>
                <a:latin typeface="Arial"/>
                <a:ea typeface="Arial"/>
              </a:rPr>
              <a:t>In the case of organizations employing more than 1000 employees, the government subsidy will cover the Employee contribution, i.e. 12% of the EPF wages.</a:t>
            </a:r>
            <a:endParaRPr b="0" lang="en-US" sz="1100" spc="-1" strike="noStrike">
              <a:solidFill>
                <a:srgbClr val="000000"/>
              </a:solidFill>
              <a:uFill>
                <a:solidFill>
                  <a:srgbClr val="ffffff"/>
                </a:solidFill>
              </a:uFill>
              <a:latin typeface="Arial"/>
            </a:endParaRPr>
          </a:p>
          <a:p>
            <a:pPr marL="457200" indent="-298080">
              <a:lnSpc>
                <a:spcPct val="100000"/>
              </a:lnSpc>
              <a:buClr>
                <a:srgbClr val="000000"/>
              </a:buClr>
              <a:buFont typeface="Arial"/>
              <a:buChar char="●"/>
            </a:pPr>
            <a:r>
              <a:rPr b="0" lang="en-US" sz="1100" spc="-1" strike="noStrike">
                <a:solidFill>
                  <a:srgbClr val="000000"/>
                </a:solidFill>
                <a:uFill>
                  <a:solidFill>
                    <a:srgbClr val="ffffff"/>
                  </a:solidFill>
                </a:uFill>
                <a:latin typeface="Arial"/>
                <a:ea typeface="Arial"/>
              </a:rPr>
              <a:t>The subsidy support is to be credited to the Aadhar seeded EPF Account of the eligible employee.</a:t>
            </a:r>
            <a:endParaRPr b="0" lang="en-US" sz="1100" spc="-1" strike="noStrike">
              <a:solidFill>
                <a:srgbClr val="000000"/>
              </a:solidFill>
              <a:uFill>
                <a:solidFill>
                  <a:srgbClr val="ffffff"/>
                </a:solidFill>
              </a:uFill>
              <a:latin typeface="Arial"/>
            </a:endParaRPr>
          </a:p>
          <a:p>
            <a:pPr marL="457200" algn="just">
              <a:lnSpc>
                <a:spcPct val="100000"/>
              </a:lnSpc>
              <a:spcBef>
                <a:spcPts val="1199"/>
              </a:spcBef>
            </a:pPr>
            <a:endParaRPr b="0" lang="en-US" sz="1100" spc="-1" strike="noStrike">
              <a:solidFill>
                <a:srgbClr val="000000"/>
              </a:solidFill>
              <a:uFill>
                <a:solidFill>
                  <a:srgbClr val="ffffff"/>
                </a:solidFill>
              </a:uFill>
              <a:latin typeface="Arial"/>
            </a:endParaRPr>
          </a:p>
          <a:p>
            <a:pPr marL="457200" algn="just">
              <a:lnSpc>
                <a:spcPct val="100000"/>
              </a:lnSpc>
              <a:spcBef>
                <a:spcPts val="1001"/>
              </a:spcBef>
              <a:spcAft>
                <a:spcPts val="1001"/>
              </a:spcAft>
            </a:pPr>
            <a:endParaRPr b="0" lang="en-US" sz="1100" spc="-1" strike="noStrike">
              <a:solidFill>
                <a:srgbClr val="000000"/>
              </a:solidFill>
              <a:uFill>
                <a:solidFill>
                  <a:srgbClr val="ffffff"/>
                </a:solidFill>
              </a:uFill>
              <a:latin typeface="Arial"/>
            </a:endParaRPr>
          </a:p>
        </p:txBody>
      </p:sp>
      <p:pic>
        <p:nvPicPr>
          <p:cNvPr id="145" name="Google Shape;101;p14" descr=""/>
          <p:cNvPicPr/>
          <p:nvPr/>
        </p:nvPicPr>
        <p:blipFill>
          <a:blip r:embed="rId1"/>
          <a:stretch/>
        </p:blipFill>
        <p:spPr>
          <a:xfrm>
            <a:off x="4683600" y="1412280"/>
            <a:ext cx="4460040" cy="2784600"/>
          </a:xfrm>
          <a:prstGeom prst="rect">
            <a:avLst/>
          </a:prstGeom>
          <a:ln>
            <a:noFill/>
          </a:ln>
        </p:spPr>
      </p:pic>
    </p:spTree>
  </p:cSld>
  <p:timing>
    <p:tnLst>
      <p:par>
        <p:cTn id="9" dur="indefinite" restart="never" nodeType="tmRoot">
          <p:childTnLst>
            <p:seq>
              <p:cTn id="10"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TextShape 1"/>
          <p:cNvSpPr txBox="1"/>
          <p:nvPr/>
        </p:nvSpPr>
        <p:spPr>
          <a:xfrm>
            <a:off x="311760" y="264960"/>
            <a:ext cx="6158160" cy="572400"/>
          </a:xfrm>
          <a:prstGeom prst="rect">
            <a:avLst/>
          </a:prstGeom>
          <a:noFill/>
          <a:ln>
            <a:noFill/>
          </a:ln>
        </p:spPr>
        <p:txBody>
          <a:bodyPr tIns="91440" bIns="91440"/>
          <a:p>
            <a:pPr>
              <a:lnSpc>
                <a:spcPct val="100000"/>
              </a:lnSpc>
            </a:pPr>
            <a:r>
              <a:rPr b="1" lang="en-US" sz="2400" spc="-1" strike="noStrike">
                <a:solidFill>
                  <a:srgbClr val="1155cc"/>
                </a:solidFill>
                <a:uFill>
                  <a:solidFill>
                    <a:srgbClr val="ffffff"/>
                  </a:solidFill>
                </a:uFill>
                <a:latin typeface="Arial"/>
                <a:ea typeface="Arial"/>
              </a:rPr>
              <a:t>Extension of the Emergency Credit Line Guarantee Scheme</a:t>
            </a:r>
            <a:br/>
            <a:br/>
            <a:endParaRPr b="0" lang="en-US" sz="2400" spc="-1" strike="noStrike">
              <a:solidFill>
                <a:srgbClr val="000000"/>
              </a:solidFill>
              <a:uFill>
                <a:solidFill>
                  <a:srgbClr val="ffffff"/>
                </a:solidFill>
              </a:uFill>
              <a:latin typeface="Arial"/>
            </a:endParaRPr>
          </a:p>
        </p:txBody>
      </p:sp>
      <p:sp>
        <p:nvSpPr>
          <p:cNvPr id="147" name="TextShape 2"/>
          <p:cNvSpPr txBox="1"/>
          <p:nvPr/>
        </p:nvSpPr>
        <p:spPr>
          <a:xfrm>
            <a:off x="378720" y="1198080"/>
            <a:ext cx="4020480" cy="3720960"/>
          </a:xfrm>
          <a:prstGeom prst="rect">
            <a:avLst/>
          </a:prstGeom>
          <a:noFill/>
          <a:ln>
            <a:noFill/>
          </a:ln>
        </p:spPr>
        <p:txBody>
          <a:bodyPr tIns="91440" bIns="91440"/>
          <a:p>
            <a:pPr algn="just">
              <a:lnSpc>
                <a:spcPct val="100000"/>
              </a:lnSpc>
            </a:pPr>
            <a:r>
              <a:rPr b="0" lang="en-US" sz="1100" spc="-1" strike="noStrike">
                <a:solidFill>
                  <a:srgbClr val="000000"/>
                </a:solidFill>
                <a:uFill>
                  <a:solidFill>
                    <a:srgbClr val="ffffff"/>
                  </a:solidFill>
                </a:uFill>
                <a:latin typeface="Arial"/>
                <a:ea typeface="Arial"/>
              </a:rPr>
              <a:t>The scheme was initially introduced during the first installment of the Aatmanirbhar Bharat initiative and was applicable only to MSMEs. The revised scheme ECLGS 2.0 is aimed at providing much needed relief to stressed sectors by helping entities sustain employment and meet liabilities, and will be applicable to MUDRA borrowers, business enterprises and individual loans for business purposes, besides MSME units. With the extended operational time limit of March 30, 2021, 100% guaranteed collateral-free additional credit will be utilized at capped interest rates by:</a:t>
            </a:r>
            <a:endParaRPr b="0" lang="en-US" sz="1100" spc="-1" strike="noStrike">
              <a:solidFill>
                <a:srgbClr val="000000"/>
              </a:solidFill>
              <a:uFill>
                <a:solidFill>
                  <a:srgbClr val="ffffff"/>
                </a:solidFill>
              </a:uFill>
              <a:latin typeface="Arial"/>
            </a:endParaRPr>
          </a:p>
          <a:p>
            <a:pPr marL="457200" indent="-298080">
              <a:lnSpc>
                <a:spcPct val="100000"/>
              </a:lnSpc>
              <a:spcBef>
                <a:spcPts val="1599"/>
              </a:spcBef>
              <a:buClr>
                <a:srgbClr val="000000"/>
              </a:buClr>
              <a:buFont typeface="Arial"/>
              <a:buChar char="●"/>
            </a:pPr>
            <a:r>
              <a:rPr b="0" lang="en-US" sz="1100" spc="-1" strike="noStrike">
                <a:solidFill>
                  <a:srgbClr val="000000"/>
                </a:solidFill>
                <a:uFill>
                  <a:solidFill>
                    <a:srgbClr val="ffffff"/>
                  </a:solidFill>
                </a:uFill>
                <a:latin typeface="Arial"/>
                <a:ea typeface="Arial"/>
              </a:rPr>
              <a:t>Entities in the</a:t>
            </a:r>
            <a:r>
              <a:rPr b="1" lang="en-US" sz="1100" spc="-1" strike="noStrike">
                <a:solidFill>
                  <a:srgbClr val="000000"/>
                </a:solidFill>
                <a:uFill>
                  <a:solidFill>
                    <a:srgbClr val="ffffff"/>
                  </a:solidFill>
                </a:uFill>
                <a:latin typeface="Arial"/>
                <a:ea typeface="Arial"/>
              </a:rPr>
              <a:t> 26 stressed sectors</a:t>
            </a:r>
            <a:r>
              <a:rPr b="0" lang="en-US" sz="1100" spc="-1" strike="noStrike">
                <a:solidFill>
                  <a:srgbClr val="000000"/>
                </a:solidFill>
                <a:uFill>
                  <a:solidFill>
                    <a:srgbClr val="ffffff"/>
                  </a:solidFill>
                </a:uFill>
                <a:latin typeface="Arial"/>
                <a:ea typeface="Arial"/>
              </a:rPr>
              <a:t> (identified by Kamath Committee) and the healthcare sector, with an outstanding credit between </a:t>
            </a:r>
            <a:r>
              <a:rPr b="1" lang="en-US" sz="1100" spc="-1" strike="noStrike">
                <a:solidFill>
                  <a:srgbClr val="000000"/>
                </a:solidFill>
                <a:uFill>
                  <a:solidFill>
                    <a:srgbClr val="ffffff"/>
                  </a:solidFill>
                </a:uFill>
                <a:latin typeface="Arial"/>
                <a:ea typeface="Arial"/>
              </a:rPr>
              <a:t>Rs 500mn and Rs 5bn </a:t>
            </a:r>
            <a:r>
              <a:rPr b="0" lang="en-US" sz="1100" spc="-1" strike="noStrike">
                <a:solidFill>
                  <a:srgbClr val="000000"/>
                </a:solidFill>
                <a:uFill>
                  <a:solidFill>
                    <a:srgbClr val="ffffff"/>
                  </a:solidFill>
                </a:uFill>
                <a:latin typeface="Arial"/>
                <a:ea typeface="Arial"/>
              </a:rPr>
              <a:t> as on February 29, 2020</a:t>
            </a:r>
            <a:endParaRPr b="0" lang="en-US" sz="1100" spc="-1" strike="noStrike">
              <a:solidFill>
                <a:srgbClr val="000000"/>
              </a:solidFill>
              <a:uFill>
                <a:solidFill>
                  <a:srgbClr val="ffffff"/>
                </a:solidFill>
              </a:uFill>
              <a:latin typeface="Arial"/>
            </a:endParaRPr>
          </a:p>
          <a:p>
            <a:pPr marL="457200" indent="-298080">
              <a:lnSpc>
                <a:spcPct val="100000"/>
              </a:lnSpc>
              <a:buClr>
                <a:srgbClr val="000000"/>
              </a:buClr>
              <a:buFont typeface="Arial"/>
              <a:buChar char="●"/>
            </a:pPr>
            <a:r>
              <a:rPr b="0" lang="en-US" sz="1100" spc="-1" strike="noStrike">
                <a:solidFill>
                  <a:srgbClr val="000000"/>
                </a:solidFill>
                <a:uFill>
                  <a:solidFill>
                    <a:srgbClr val="ffffff"/>
                  </a:solidFill>
                </a:uFill>
                <a:latin typeface="Arial"/>
                <a:ea typeface="Arial"/>
              </a:rPr>
              <a:t>Entities covered under the existing scheme with an outstanding credit of Rs 500mn.</a:t>
            </a:r>
            <a:endParaRPr b="0" lang="en-US" sz="1100" spc="-1" strike="noStrike">
              <a:solidFill>
                <a:srgbClr val="000000"/>
              </a:solidFill>
              <a:uFill>
                <a:solidFill>
                  <a:srgbClr val="ffffff"/>
                </a:solidFill>
              </a:uFill>
              <a:latin typeface="Arial"/>
            </a:endParaRPr>
          </a:p>
          <a:p>
            <a:pPr marL="457200" indent="-298080">
              <a:lnSpc>
                <a:spcPct val="100000"/>
              </a:lnSpc>
              <a:buClr>
                <a:srgbClr val="000000"/>
              </a:buClr>
              <a:buFont typeface="Arial"/>
              <a:buChar char="●"/>
            </a:pPr>
            <a:r>
              <a:rPr b="0" lang="en-US" sz="1100" spc="-1" strike="noStrike">
                <a:solidFill>
                  <a:srgbClr val="000000"/>
                </a:solidFill>
                <a:uFill>
                  <a:solidFill>
                    <a:srgbClr val="ffffff"/>
                  </a:solidFill>
                </a:uFill>
                <a:latin typeface="Arial"/>
                <a:ea typeface="Arial"/>
              </a:rPr>
              <a:t>Entities to be up to </a:t>
            </a:r>
            <a:r>
              <a:rPr b="1" lang="en-US" sz="1100" spc="-1" strike="noStrike">
                <a:solidFill>
                  <a:srgbClr val="000000"/>
                </a:solidFill>
                <a:uFill>
                  <a:solidFill>
                    <a:srgbClr val="ffffff"/>
                  </a:solidFill>
                </a:uFill>
                <a:latin typeface="Arial"/>
                <a:ea typeface="Arial"/>
              </a:rPr>
              <a:t>30 days past due</a:t>
            </a:r>
            <a:r>
              <a:rPr b="0" lang="en-US" sz="1100" spc="-1" strike="noStrike">
                <a:solidFill>
                  <a:srgbClr val="000000"/>
                </a:solidFill>
                <a:uFill>
                  <a:solidFill>
                    <a:srgbClr val="ffffff"/>
                  </a:solidFill>
                </a:uFill>
                <a:latin typeface="Arial"/>
                <a:ea typeface="Arial"/>
              </a:rPr>
              <a:t> (SMA 0) as of February 29, 2020</a:t>
            </a:r>
            <a:endParaRPr b="0" lang="en-US" sz="1100" spc="-1" strike="noStrike">
              <a:solidFill>
                <a:srgbClr val="000000"/>
              </a:solidFill>
              <a:uFill>
                <a:solidFill>
                  <a:srgbClr val="ffffff"/>
                </a:solidFill>
              </a:uFill>
              <a:latin typeface="Arial"/>
            </a:endParaRPr>
          </a:p>
          <a:p>
            <a:pPr marL="457200">
              <a:lnSpc>
                <a:spcPct val="100000"/>
              </a:lnSpc>
              <a:spcBef>
                <a:spcPts val="1199"/>
              </a:spcBef>
            </a:pPr>
            <a:r>
              <a:rPr b="0" lang="en-US" sz="700" spc="-1" strike="noStrike">
                <a:solidFill>
                  <a:srgbClr val="000000"/>
                </a:solidFill>
                <a:uFill>
                  <a:solidFill>
                    <a:srgbClr val="ffffff"/>
                  </a:solidFill>
                </a:uFill>
                <a:latin typeface="Arial"/>
                <a:ea typeface="Arial"/>
              </a:rPr>
              <a:t>    </a:t>
            </a:r>
            <a:endParaRPr b="0" lang="en-US" sz="700" spc="-1" strike="noStrike">
              <a:solidFill>
                <a:srgbClr val="000000"/>
              </a:solidFill>
              <a:uFill>
                <a:solidFill>
                  <a:srgbClr val="ffffff"/>
                </a:solidFill>
              </a:uFill>
              <a:latin typeface="Arial"/>
            </a:endParaRPr>
          </a:p>
          <a:p>
            <a:pPr algn="just">
              <a:lnSpc>
                <a:spcPct val="100000"/>
              </a:lnSpc>
              <a:spcBef>
                <a:spcPts val="1199"/>
              </a:spcBef>
              <a:spcAft>
                <a:spcPts val="1599"/>
              </a:spcAft>
            </a:pPr>
            <a:endParaRPr b="0" lang="en-US" sz="700" spc="-1" strike="noStrike">
              <a:solidFill>
                <a:srgbClr val="000000"/>
              </a:solidFill>
              <a:uFill>
                <a:solidFill>
                  <a:srgbClr val="ffffff"/>
                </a:solidFill>
              </a:uFill>
              <a:latin typeface="Arial"/>
            </a:endParaRPr>
          </a:p>
        </p:txBody>
      </p:sp>
      <p:sp>
        <p:nvSpPr>
          <p:cNvPr id="148" name="TextShape 3"/>
          <p:cNvSpPr txBox="1"/>
          <p:nvPr/>
        </p:nvSpPr>
        <p:spPr>
          <a:xfrm>
            <a:off x="4572000" y="945720"/>
            <a:ext cx="4020480" cy="1533960"/>
          </a:xfrm>
          <a:prstGeom prst="rect">
            <a:avLst/>
          </a:prstGeom>
          <a:noFill/>
          <a:ln>
            <a:noFill/>
          </a:ln>
        </p:spPr>
        <p:txBody>
          <a:bodyPr tIns="91440" bIns="91440"/>
          <a:p>
            <a:pPr marL="457200" indent="-298080">
              <a:lnSpc>
                <a:spcPct val="100000"/>
              </a:lnSpc>
              <a:spcBef>
                <a:spcPts val="1199"/>
              </a:spcBef>
              <a:buClr>
                <a:srgbClr val="000000"/>
              </a:buClr>
              <a:buFont typeface="Arial"/>
              <a:buChar char="●"/>
            </a:pPr>
            <a:r>
              <a:rPr b="0" lang="en-US" sz="1100" spc="-1" strike="noStrike">
                <a:solidFill>
                  <a:srgbClr val="000000"/>
                </a:solidFill>
                <a:uFill>
                  <a:solidFill>
                    <a:srgbClr val="ffffff"/>
                  </a:solidFill>
                </a:uFill>
                <a:latin typeface="Arial"/>
                <a:ea typeface="Arial"/>
              </a:rPr>
              <a:t>Additional credit up to 2</a:t>
            </a:r>
            <a:r>
              <a:rPr b="1" lang="en-US" sz="1100" spc="-1" strike="noStrike">
                <a:solidFill>
                  <a:srgbClr val="000000"/>
                </a:solidFill>
                <a:uFill>
                  <a:solidFill>
                    <a:srgbClr val="ffffff"/>
                  </a:solidFill>
                </a:uFill>
                <a:latin typeface="Arial"/>
                <a:ea typeface="Arial"/>
              </a:rPr>
              <a:t>0% of outstanding as of February 29, 2020</a:t>
            </a:r>
            <a:endParaRPr b="0" lang="en-US" sz="1100" spc="-1" strike="noStrike">
              <a:solidFill>
                <a:srgbClr val="000000"/>
              </a:solidFill>
              <a:uFill>
                <a:solidFill>
                  <a:srgbClr val="ffffff"/>
                </a:solidFill>
              </a:uFill>
              <a:latin typeface="Arial"/>
            </a:endParaRPr>
          </a:p>
          <a:p>
            <a:pPr marL="457200" indent="-298080">
              <a:lnSpc>
                <a:spcPct val="100000"/>
              </a:lnSpc>
              <a:buClr>
                <a:srgbClr val="000000"/>
              </a:buClr>
              <a:buFont typeface="Arial"/>
              <a:buChar char="●"/>
            </a:pPr>
            <a:r>
              <a:rPr b="0" lang="en-US" sz="1100" spc="-1" strike="noStrike">
                <a:solidFill>
                  <a:srgbClr val="000000"/>
                </a:solidFill>
                <a:uFill>
                  <a:solidFill>
                    <a:srgbClr val="ffffff"/>
                  </a:solidFill>
                </a:uFill>
                <a:latin typeface="Arial"/>
                <a:ea typeface="Arial"/>
              </a:rPr>
              <a:t>Currently, there is no upper ceiling in place for annual turnover.</a:t>
            </a:r>
            <a:endParaRPr b="0" lang="en-US" sz="1100" spc="-1" strike="noStrike">
              <a:solidFill>
                <a:srgbClr val="000000"/>
              </a:solidFill>
              <a:uFill>
                <a:solidFill>
                  <a:srgbClr val="ffffff"/>
                </a:solidFill>
              </a:uFill>
              <a:latin typeface="Arial"/>
            </a:endParaRPr>
          </a:p>
          <a:p>
            <a:pPr>
              <a:lnSpc>
                <a:spcPct val="100000"/>
              </a:lnSpc>
              <a:spcBef>
                <a:spcPts val="1199"/>
              </a:spcBef>
            </a:pPr>
            <a:r>
              <a:rPr b="0" lang="en-US" sz="1100" spc="-1" strike="noStrike">
                <a:solidFill>
                  <a:srgbClr val="000000"/>
                </a:solidFill>
                <a:uFill>
                  <a:solidFill>
                    <a:srgbClr val="ffffff"/>
                  </a:solidFill>
                </a:uFill>
                <a:latin typeface="Arial"/>
                <a:ea typeface="Arial"/>
              </a:rPr>
              <a:t>Under the existing scheme, </a:t>
            </a:r>
            <a:r>
              <a:rPr b="1" lang="en-US" sz="1100" spc="-1" strike="noStrike">
                <a:solidFill>
                  <a:srgbClr val="000000"/>
                </a:solidFill>
                <a:uFill>
                  <a:solidFill>
                    <a:srgbClr val="ffffff"/>
                  </a:solidFill>
                </a:uFill>
                <a:latin typeface="Arial"/>
                <a:ea typeface="Arial"/>
              </a:rPr>
              <a:t>Rs 2.05 tn</a:t>
            </a:r>
            <a:r>
              <a:rPr b="0" lang="en-US" sz="1100" spc="-1" strike="noStrike">
                <a:solidFill>
                  <a:srgbClr val="000000"/>
                </a:solidFill>
                <a:uFill>
                  <a:solidFill>
                    <a:srgbClr val="ffffff"/>
                  </a:solidFill>
                </a:uFill>
                <a:latin typeface="Arial"/>
                <a:ea typeface="Arial"/>
              </a:rPr>
              <a:t> </a:t>
            </a:r>
            <a:r>
              <a:rPr b="1" lang="en-US" sz="1100" spc="-1" strike="noStrike">
                <a:solidFill>
                  <a:srgbClr val="000000"/>
                </a:solidFill>
                <a:uFill>
                  <a:solidFill>
                    <a:srgbClr val="ffffff"/>
                  </a:solidFill>
                </a:uFill>
                <a:latin typeface="Arial"/>
                <a:ea typeface="Arial"/>
              </a:rPr>
              <a:t>has been sanctioned to 6.1 mn borrowers, and Rs 1.52 tn has already been disbursed till date.</a:t>
            </a:r>
            <a:endParaRPr b="0" lang="en-US" sz="1100" spc="-1" strike="noStrike">
              <a:solidFill>
                <a:srgbClr val="000000"/>
              </a:solidFill>
              <a:uFill>
                <a:solidFill>
                  <a:srgbClr val="ffffff"/>
                </a:solidFill>
              </a:uFill>
              <a:latin typeface="Arial"/>
            </a:endParaRPr>
          </a:p>
          <a:p>
            <a:pPr>
              <a:lnSpc>
                <a:spcPct val="100000"/>
              </a:lnSpc>
              <a:spcBef>
                <a:spcPts val="1199"/>
              </a:spcBef>
            </a:pPr>
            <a:r>
              <a:rPr b="0" lang="en-US" sz="1100" spc="-1" strike="noStrike">
                <a:solidFill>
                  <a:srgbClr val="000000"/>
                </a:solidFill>
                <a:uFill>
                  <a:solidFill>
                    <a:srgbClr val="ffffff"/>
                  </a:solidFill>
                </a:uFill>
                <a:latin typeface="Arial"/>
                <a:ea typeface="Arial"/>
              </a:rPr>
              <a:t>Tenor of additional credit to be 5 years with a one year moratorium on principal repayment.</a:t>
            </a:r>
            <a:endParaRPr b="0" lang="en-US" sz="1100" spc="-1" strike="noStrike">
              <a:solidFill>
                <a:srgbClr val="000000"/>
              </a:solidFill>
              <a:uFill>
                <a:solidFill>
                  <a:srgbClr val="ffffff"/>
                </a:solidFill>
              </a:uFill>
              <a:latin typeface="Arial"/>
            </a:endParaRPr>
          </a:p>
          <a:p>
            <a:pPr>
              <a:lnSpc>
                <a:spcPct val="100000"/>
              </a:lnSpc>
              <a:spcBef>
                <a:spcPts val="1199"/>
              </a:spcBef>
            </a:pPr>
            <a:endParaRPr b="0" lang="en-US" sz="1100" spc="-1" strike="noStrike">
              <a:solidFill>
                <a:srgbClr val="000000"/>
              </a:solidFill>
              <a:uFill>
                <a:solidFill>
                  <a:srgbClr val="ffffff"/>
                </a:solidFill>
              </a:uFill>
              <a:latin typeface="Arial"/>
            </a:endParaRPr>
          </a:p>
          <a:p>
            <a:pPr>
              <a:lnSpc>
                <a:spcPct val="100000"/>
              </a:lnSpc>
              <a:spcBef>
                <a:spcPts val="1199"/>
              </a:spcBef>
            </a:pPr>
            <a:r>
              <a:rPr b="0" lang="en-US" sz="1100" spc="-1" strike="noStrike">
                <a:solidFill>
                  <a:srgbClr val="000000"/>
                </a:solidFill>
                <a:uFill>
                  <a:solidFill>
                    <a:srgbClr val="ffffff"/>
                  </a:solidFill>
                </a:uFill>
                <a:latin typeface="Arial"/>
                <a:ea typeface="Arial"/>
              </a:rPr>
              <a:t> </a:t>
            </a:r>
            <a:endParaRPr b="0" lang="en-US" sz="1100" spc="-1" strike="noStrike">
              <a:solidFill>
                <a:srgbClr val="000000"/>
              </a:solidFill>
              <a:uFill>
                <a:solidFill>
                  <a:srgbClr val="ffffff"/>
                </a:solidFill>
              </a:uFill>
              <a:latin typeface="Arial"/>
            </a:endParaRPr>
          </a:p>
          <a:p>
            <a:pPr>
              <a:lnSpc>
                <a:spcPct val="100000"/>
              </a:lnSpc>
              <a:spcBef>
                <a:spcPts val="1199"/>
              </a:spcBef>
            </a:pPr>
            <a:r>
              <a:rPr b="0" lang="en-US" sz="1100" spc="-1" strike="noStrike">
                <a:solidFill>
                  <a:srgbClr val="000000"/>
                </a:solidFill>
                <a:uFill>
                  <a:solidFill>
                    <a:srgbClr val="ffffff"/>
                  </a:solidFill>
                </a:uFill>
                <a:latin typeface="Arial"/>
                <a:ea typeface="Arial"/>
              </a:rPr>
              <a:t>Tenor of Additional credit to be 5 years with a one year moratorium on principal repayment.</a:t>
            </a:r>
            <a:endParaRPr b="0" lang="en-US" sz="1100" spc="-1" strike="noStrike">
              <a:solidFill>
                <a:srgbClr val="000000"/>
              </a:solidFill>
              <a:uFill>
                <a:solidFill>
                  <a:srgbClr val="ffffff"/>
                </a:solidFill>
              </a:uFill>
              <a:latin typeface="Arial"/>
            </a:endParaRPr>
          </a:p>
          <a:p>
            <a:pPr algn="just">
              <a:lnSpc>
                <a:spcPct val="100000"/>
              </a:lnSpc>
              <a:spcBef>
                <a:spcPts val="1199"/>
              </a:spcBef>
              <a:spcAft>
                <a:spcPts val="1599"/>
              </a:spcAft>
            </a:pPr>
            <a:endParaRPr b="0" lang="en-US" sz="1100" spc="-1" strike="noStrike">
              <a:solidFill>
                <a:srgbClr val="000000"/>
              </a:solidFill>
              <a:uFill>
                <a:solidFill>
                  <a:srgbClr val="ffffff"/>
                </a:solidFill>
              </a:uFill>
              <a:latin typeface="Arial"/>
            </a:endParaRPr>
          </a:p>
        </p:txBody>
      </p:sp>
      <p:pic>
        <p:nvPicPr>
          <p:cNvPr id="149" name="Google Shape;109;p15" descr=""/>
          <p:cNvPicPr/>
          <p:nvPr/>
        </p:nvPicPr>
        <p:blipFill>
          <a:blip r:embed="rId1"/>
          <a:srcRect l="0" t="29793" r="0" b="0"/>
          <a:stretch/>
        </p:blipFill>
        <p:spPr>
          <a:xfrm>
            <a:off x="4663440" y="3251880"/>
            <a:ext cx="4108680" cy="1801080"/>
          </a:xfrm>
          <a:prstGeom prst="rect">
            <a:avLst/>
          </a:prstGeom>
          <a:ln>
            <a:noFill/>
          </a:ln>
        </p:spPr>
      </p:pic>
    </p:spTree>
  </p:cSld>
  <p:timing>
    <p:tnLst>
      <p:par>
        <p:cTn id="11" dur="indefinite" restart="never" nodeType="tmRoot">
          <p:childTnLst>
            <p:seq>
              <p:cTn id="12"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 name="TextShape 1"/>
          <p:cNvSpPr txBox="1"/>
          <p:nvPr/>
        </p:nvSpPr>
        <p:spPr>
          <a:xfrm>
            <a:off x="311760" y="12960"/>
            <a:ext cx="6359040" cy="987480"/>
          </a:xfrm>
          <a:prstGeom prst="rect">
            <a:avLst/>
          </a:prstGeom>
          <a:noFill/>
          <a:ln>
            <a:noFill/>
          </a:ln>
        </p:spPr>
        <p:txBody>
          <a:bodyPr tIns="91440" bIns="91440"/>
          <a:p>
            <a:pPr>
              <a:lnSpc>
                <a:spcPct val="115000"/>
              </a:lnSpc>
              <a:spcBef>
                <a:spcPts val="1199"/>
              </a:spcBef>
            </a:pPr>
            <a:r>
              <a:rPr b="1" lang="en-US" sz="2400" spc="-1" strike="noStrike">
                <a:solidFill>
                  <a:srgbClr val="1155cc"/>
                </a:solidFill>
                <a:uFill>
                  <a:solidFill>
                    <a:srgbClr val="ffffff"/>
                  </a:solidFill>
                </a:uFill>
                <a:latin typeface="Arial"/>
                <a:ea typeface="Arial"/>
              </a:rPr>
              <a:t>Manufacturing Production-Linked Incentives for Multiple Sectors</a:t>
            </a:r>
            <a:br/>
            <a:endParaRPr b="0" lang="en-US" sz="2400" spc="-1" strike="noStrike">
              <a:solidFill>
                <a:srgbClr val="000000"/>
              </a:solidFill>
              <a:uFill>
                <a:solidFill>
                  <a:srgbClr val="ffffff"/>
                </a:solidFill>
              </a:uFill>
              <a:latin typeface="Arial"/>
            </a:endParaRPr>
          </a:p>
        </p:txBody>
      </p:sp>
      <p:sp>
        <p:nvSpPr>
          <p:cNvPr id="151" name="TextShape 2"/>
          <p:cNvSpPr txBox="1"/>
          <p:nvPr/>
        </p:nvSpPr>
        <p:spPr>
          <a:xfrm>
            <a:off x="225720" y="1174320"/>
            <a:ext cx="2995920" cy="3659760"/>
          </a:xfrm>
          <a:prstGeom prst="rect">
            <a:avLst/>
          </a:prstGeom>
          <a:noFill/>
          <a:ln>
            <a:noFill/>
          </a:ln>
        </p:spPr>
        <p:txBody>
          <a:bodyPr tIns="91440" bIns="91440"/>
          <a:p>
            <a:pPr>
              <a:lnSpc>
                <a:spcPct val="100000"/>
              </a:lnSpc>
              <a:spcBef>
                <a:spcPts val="1199"/>
              </a:spcBef>
            </a:pPr>
            <a:r>
              <a:rPr b="0" lang="en-US" sz="1100" spc="-1" strike="noStrike">
                <a:solidFill>
                  <a:srgbClr val="000000"/>
                </a:solidFill>
                <a:uFill>
                  <a:solidFill>
                    <a:srgbClr val="ffffff"/>
                  </a:solidFill>
                </a:uFill>
                <a:latin typeface="Arial"/>
                <a:ea typeface="Arial"/>
              </a:rPr>
              <a:t>The scheme initially applied to three sectors namely: </a:t>
            </a:r>
            <a:endParaRPr b="0" lang="en-US" sz="1100" spc="-1" strike="noStrike">
              <a:solidFill>
                <a:srgbClr val="000000"/>
              </a:solidFill>
              <a:uFill>
                <a:solidFill>
                  <a:srgbClr val="ffffff"/>
                </a:solidFill>
              </a:uFill>
              <a:latin typeface="Arial"/>
            </a:endParaRPr>
          </a:p>
          <a:p>
            <a:pPr>
              <a:lnSpc>
                <a:spcPct val="100000"/>
              </a:lnSpc>
              <a:spcBef>
                <a:spcPts val="1199"/>
              </a:spcBef>
            </a:pPr>
            <a:r>
              <a:rPr b="0" lang="en-US" sz="1100" spc="-1" strike="noStrike">
                <a:solidFill>
                  <a:srgbClr val="000000"/>
                </a:solidFill>
                <a:uFill>
                  <a:solidFill>
                    <a:srgbClr val="ffffff"/>
                  </a:solidFill>
                </a:uFill>
                <a:latin typeface="Arial"/>
                <a:ea typeface="Arial"/>
              </a:rPr>
              <a:t>(i) Mobile Manufacturing and specified Electronic Components, </a:t>
            </a:r>
            <a:endParaRPr b="0" lang="en-US" sz="1100" spc="-1" strike="noStrike">
              <a:solidFill>
                <a:srgbClr val="000000"/>
              </a:solidFill>
              <a:uFill>
                <a:solidFill>
                  <a:srgbClr val="ffffff"/>
                </a:solidFill>
              </a:uFill>
              <a:latin typeface="Arial"/>
            </a:endParaRPr>
          </a:p>
          <a:p>
            <a:pPr>
              <a:lnSpc>
                <a:spcPct val="100000"/>
              </a:lnSpc>
              <a:spcBef>
                <a:spcPts val="1199"/>
              </a:spcBef>
            </a:pPr>
            <a:r>
              <a:rPr b="0" lang="en-US" sz="1100" spc="-1" strike="noStrike">
                <a:solidFill>
                  <a:srgbClr val="000000"/>
                </a:solidFill>
                <a:uFill>
                  <a:solidFill>
                    <a:srgbClr val="ffffff"/>
                  </a:solidFill>
                </a:uFill>
                <a:latin typeface="Arial"/>
                <a:ea typeface="Arial"/>
              </a:rPr>
              <a:t>(ii) Key Starting Materials, Active Pharmaceutical Ingredients, and Drug Intermediaries, </a:t>
            </a:r>
            <a:endParaRPr b="0" lang="en-US" sz="1100" spc="-1" strike="noStrike">
              <a:solidFill>
                <a:srgbClr val="000000"/>
              </a:solidFill>
              <a:uFill>
                <a:solidFill>
                  <a:srgbClr val="ffffff"/>
                </a:solidFill>
              </a:uFill>
              <a:latin typeface="Arial"/>
            </a:endParaRPr>
          </a:p>
          <a:p>
            <a:pPr>
              <a:lnSpc>
                <a:spcPct val="100000"/>
              </a:lnSpc>
              <a:spcBef>
                <a:spcPts val="1199"/>
              </a:spcBef>
            </a:pPr>
            <a:r>
              <a:rPr b="0" lang="en-US" sz="1100" spc="-1" strike="noStrike">
                <a:solidFill>
                  <a:srgbClr val="000000"/>
                </a:solidFill>
                <a:uFill>
                  <a:solidFill>
                    <a:srgbClr val="ffffff"/>
                  </a:solidFill>
                </a:uFill>
                <a:latin typeface="Arial"/>
                <a:ea typeface="Arial"/>
              </a:rPr>
              <a:t>(iii) Medical Devices . </a:t>
            </a:r>
            <a:r>
              <a:rPr b="0" lang="en-US" sz="1100" spc="-1" strike="noStrike">
                <a:solidFill>
                  <a:srgbClr val="ff0000"/>
                </a:solidFill>
                <a:uFill>
                  <a:solidFill>
                    <a:srgbClr val="ffffff"/>
                  </a:solidFill>
                </a:uFill>
                <a:latin typeface="Arial"/>
                <a:ea typeface="Arial"/>
              </a:rPr>
              <a:t> </a:t>
            </a:r>
            <a:endParaRPr b="0" lang="en-US" sz="1100" spc="-1" strike="noStrike">
              <a:solidFill>
                <a:srgbClr val="000000"/>
              </a:solidFill>
              <a:uFill>
                <a:solidFill>
                  <a:srgbClr val="ffffff"/>
                </a:solidFill>
              </a:uFill>
              <a:latin typeface="Arial"/>
            </a:endParaRPr>
          </a:p>
          <a:p>
            <a:pPr>
              <a:lnSpc>
                <a:spcPct val="100000"/>
              </a:lnSpc>
              <a:spcBef>
                <a:spcPts val="1199"/>
              </a:spcBef>
            </a:pPr>
            <a:r>
              <a:rPr b="0" lang="en-US" sz="1100" spc="-1" strike="noStrike">
                <a:solidFill>
                  <a:srgbClr val="000000"/>
                </a:solidFill>
                <a:uFill>
                  <a:solidFill>
                    <a:srgbClr val="ffffff"/>
                  </a:solidFill>
                </a:uFill>
                <a:latin typeface="Arial"/>
                <a:ea typeface="Arial"/>
              </a:rPr>
              <a:t>As many as </a:t>
            </a:r>
            <a:r>
              <a:rPr b="1" lang="en-US" sz="1100" spc="-1" strike="noStrike">
                <a:solidFill>
                  <a:srgbClr val="000000"/>
                </a:solidFill>
                <a:uFill>
                  <a:solidFill>
                    <a:srgbClr val="ffffff"/>
                  </a:solidFill>
                </a:uFill>
                <a:latin typeface="Arial"/>
                <a:ea typeface="Arial"/>
              </a:rPr>
              <a:t>10 champion sectors</a:t>
            </a:r>
            <a:r>
              <a:rPr b="0" lang="en-US" sz="1100" spc="-1" strike="noStrike">
                <a:solidFill>
                  <a:srgbClr val="000000"/>
                </a:solidFill>
                <a:uFill>
                  <a:solidFill>
                    <a:srgbClr val="ffffff"/>
                  </a:solidFill>
                </a:uFill>
                <a:latin typeface="Arial"/>
                <a:ea typeface="Arial"/>
              </a:rPr>
              <a:t> have now been identified for Production-Linked Incentives in order to boost the competitiveness of domestic manufacturing, and to give a significant boost to Economic Growth and domestic employment. The sectors and the corresponding allocation will be as follows:</a:t>
            </a:r>
            <a:endParaRPr b="0" lang="en-US" sz="1100" spc="-1" strike="noStrike">
              <a:solidFill>
                <a:srgbClr val="000000"/>
              </a:solidFill>
              <a:uFill>
                <a:solidFill>
                  <a:srgbClr val="ffffff"/>
                </a:solidFill>
              </a:uFill>
              <a:latin typeface="Arial"/>
            </a:endParaRPr>
          </a:p>
          <a:p>
            <a:pPr algn="just">
              <a:lnSpc>
                <a:spcPct val="100000"/>
              </a:lnSpc>
              <a:spcBef>
                <a:spcPts val="1199"/>
              </a:spcBef>
            </a:pPr>
            <a:endParaRPr b="0" lang="en-US" sz="1100" spc="-1" strike="noStrike">
              <a:solidFill>
                <a:srgbClr val="000000"/>
              </a:solidFill>
              <a:uFill>
                <a:solidFill>
                  <a:srgbClr val="ffffff"/>
                </a:solidFill>
              </a:uFill>
              <a:latin typeface="Arial"/>
            </a:endParaRPr>
          </a:p>
          <a:p>
            <a:pPr algn="just">
              <a:lnSpc>
                <a:spcPct val="100000"/>
              </a:lnSpc>
              <a:spcBef>
                <a:spcPts val="1599"/>
              </a:spcBef>
              <a:spcAft>
                <a:spcPts val="1599"/>
              </a:spcAft>
            </a:pPr>
            <a:endParaRPr b="0" lang="en-US" sz="1100" spc="-1" strike="noStrike">
              <a:solidFill>
                <a:srgbClr val="000000"/>
              </a:solidFill>
              <a:uFill>
                <a:solidFill>
                  <a:srgbClr val="ffffff"/>
                </a:solidFill>
              </a:uFill>
              <a:latin typeface="Arial"/>
            </a:endParaRPr>
          </a:p>
        </p:txBody>
      </p:sp>
      <p:graphicFrame>
        <p:nvGraphicFramePr>
          <p:cNvPr id="152" name="Table 3"/>
          <p:cNvGraphicFramePr/>
          <p:nvPr/>
        </p:nvGraphicFramePr>
        <p:xfrm>
          <a:off x="3568320" y="1252800"/>
          <a:ext cx="5226480" cy="3282480"/>
        </p:xfrm>
        <a:graphic>
          <a:graphicData uri="http://schemas.openxmlformats.org/drawingml/2006/table">
            <a:tbl>
              <a:tblPr/>
              <a:tblGrid>
                <a:gridCol w="2923200"/>
                <a:gridCol w="2303640"/>
              </a:tblGrid>
              <a:tr h="282600">
                <a:tc>
                  <a:txBody>
                    <a:bodyPr lIns="63360" rIns="63360" tIns="63360" bIns="63360"/>
                    <a:p>
                      <a:pPr algn="ctr">
                        <a:lnSpc>
                          <a:spcPct val="100000"/>
                        </a:lnSpc>
                      </a:pPr>
                      <a:r>
                        <a:rPr b="1" lang="en-US" sz="1100" spc="-1" strike="noStrike">
                          <a:solidFill>
                            <a:srgbClr val="ffffff"/>
                          </a:solidFill>
                          <a:uFill>
                            <a:solidFill>
                              <a:srgbClr val="ffffff"/>
                            </a:solidFill>
                          </a:uFill>
                          <a:latin typeface="Arial"/>
                          <a:ea typeface="Arial"/>
                        </a:rPr>
                        <a:t>Sector </a:t>
                      </a:r>
                      <a:endParaRPr b="0" lang="en-US" sz="1100" spc="-1" strike="noStrike">
                        <a:solidFill>
                          <a:srgbClr val="000000"/>
                        </a:solidFill>
                        <a:uFill>
                          <a:solidFill>
                            <a:srgbClr val="ffffff"/>
                          </a:solidFill>
                        </a:uFill>
                        <a:latin typeface="Arial"/>
                      </a:endParaRPr>
                    </a:p>
                  </a:txBody>
                  <a:tcPr marL="63360" marR="63360">
                    <a:lnL w="12240">
                      <a:solidFill>
                        <a:srgbClr val="000000"/>
                      </a:solidFill>
                    </a:lnL>
                    <a:lnR w="12240">
                      <a:solidFill>
                        <a:srgbClr val="cccccc"/>
                      </a:solidFill>
                    </a:lnR>
                    <a:lnT w="12240">
                      <a:solidFill>
                        <a:srgbClr val="000000"/>
                      </a:solidFill>
                    </a:lnT>
                    <a:lnB w="12240">
                      <a:solidFill>
                        <a:srgbClr val="d9d9d9"/>
                      </a:solidFill>
                    </a:lnB>
                    <a:solidFill>
                      <a:srgbClr val="1155cc"/>
                    </a:solidFill>
                  </a:tcPr>
                </a:tc>
                <a:tc>
                  <a:txBody>
                    <a:bodyPr lIns="63360" rIns="63360" tIns="63360" bIns="63360"/>
                    <a:p>
                      <a:pPr algn="ctr">
                        <a:lnSpc>
                          <a:spcPct val="100000"/>
                        </a:lnSpc>
                      </a:pPr>
                      <a:r>
                        <a:rPr b="1" lang="en-US" sz="1100" spc="-1" strike="noStrike">
                          <a:solidFill>
                            <a:srgbClr val="ffffff"/>
                          </a:solidFill>
                          <a:uFill>
                            <a:solidFill>
                              <a:srgbClr val="ffffff"/>
                            </a:solidFill>
                          </a:uFill>
                          <a:latin typeface="Arial"/>
                          <a:ea typeface="Arial"/>
                        </a:rPr>
                        <a:t>PLI Allocation Amount (in Rs)</a:t>
                      </a:r>
                      <a:endParaRPr b="0" lang="en-US" sz="1100" spc="-1" strike="noStrike">
                        <a:solidFill>
                          <a:srgbClr val="000000"/>
                        </a:solidFill>
                        <a:uFill>
                          <a:solidFill>
                            <a:srgbClr val="ffffff"/>
                          </a:solidFill>
                        </a:uFill>
                        <a:latin typeface="Arial"/>
                      </a:endParaRPr>
                    </a:p>
                  </a:txBody>
                  <a:tcPr marL="63360" marR="63360">
                    <a:lnL w="12240">
                      <a:solidFill>
                        <a:srgbClr val="cccccc"/>
                      </a:solidFill>
                    </a:lnL>
                    <a:lnR w="12240">
                      <a:solidFill>
                        <a:srgbClr val="000000"/>
                      </a:solidFill>
                    </a:lnR>
                    <a:lnT w="12240">
                      <a:solidFill>
                        <a:srgbClr val="000000"/>
                      </a:solidFill>
                    </a:lnT>
                    <a:lnB w="12240">
                      <a:solidFill>
                        <a:srgbClr val="d9d9d9"/>
                      </a:solidFill>
                    </a:lnB>
                    <a:solidFill>
                      <a:srgbClr val="1155cc"/>
                    </a:solidFill>
                  </a:tcPr>
                </a:tc>
              </a:tr>
              <a:tr h="282600">
                <a:tc>
                  <a:txBody>
                    <a:bodyPr lIns="63360" rIns="63360" tIns="63360" bIns="63360"/>
                    <a:p>
                      <a:pPr>
                        <a:lnSpc>
                          <a:spcPct val="100000"/>
                        </a:lnSpc>
                      </a:pPr>
                      <a:r>
                        <a:rPr b="0" lang="en-US" sz="1100" spc="-1" strike="noStrike">
                          <a:solidFill>
                            <a:srgbClr val="000000"/>
                          </a:solidFill>
                          <a:uFill>
                            <a:solidFill>
                              <a:srgbClr val="ffffff"/>
                            </a:solidFill>
                          </a:uFill>
                          <a:latin typeface="Arial"/>
                          <a:ea typeface="Arial"/>
                        </a:rPr>
                        <a:t>Advance Cell Chemistry Battery</a:t>
                      </a:r>
                      <a:endParaRPr b="0" lang="en-US" sz="1100" spc="-1" strike="noStrike">
                        <a:solidFill>
                          <a:srgbClr val="000000"/>
                        </a:solidFill>
                        <a:uFill>
                          <a:solidFill>
                            <a:srgbClr val="ffffff"/>
                          </a:solidFill>
                        </a:uFill>
                        <a:latin typeface="Arial"/>
                      </a:endParaRPr>
                    </a:p>
                  </a:txBody>
                  <a:tcPr marL="63360" marR="63360">
                    <a:lnL w="12240">
                      <a:solidFill>
                        <a:srgbClr val="d9d9d9"/>
                      </a:solidFill>
                    </a:lnL>
                    <a:lnR w="12240">
                      <a:solidFill>
                        <a:srgbClr val="cccccc"/>
                      </a:solidFill>
                    </a:lnR>
                    <a:lnT w="12240">
                      <a:solidFill>
                        <a:srgbClr val="d9d9d9"/>
                      </a:solidFill>
                    </a:lnT>
                    <a:lnB w="12240">
                      <a:solidFill>
                        <a:srgbClr val="b7b7b7"/>
                      </a:solidFill>
                    </a:lnB>
                    <a:noFill/>
                  </a:tcPr>
                </a:tc>
                <a:tc>
                  <a:txBody>
                    <a:bodyPr lIns="63360" rIns="63360" tIns="63360" bIns="63360"/>
                    <a:p>
                      <a:pPr algn="ctr">
                        <a:lnSpc>
                          <a:spcPct val="100000"/>
                        </a:lnSpc>
                      </a:pPr>
                      <a:r>
                        <a:rPr b="0" lang="en-US" sz="1100" spc="-1" strike="noStrike">
                          <a:solidFill>
                            <a:srgbClr val="000000"/>
                          </a:solidFill>
                          <a:uFill>
                            <a:solidFill>
                              <a:srgbClr val="ffffff"/>
                            </a:solidFill>
                          </a:uFill>
                          <a:latin typeface="Arial"/>
                          <a:ea typeface="Arial"/>
                        </a:rPr>
                        <a:t>181bn</a:t>
                      </a:r>
                      <a:endParaRPr b="0" lang="en-US" sz="1100" spc="-1" strike="noStrike">
                        <a:solidFill>
                          <a:srgbClr val="000000"/>
                        </a:solidFill>
                        <a:uFill>
                          <a:solidFill>
                            <a:srgbClr val="ffffff"/>
                          </a:solidFill>
                        </a:uFill>
                        <a:latin typeface="Arial"/>
                      </a:endParaRPr>
                    </a:p>
                  </a:txBody>
                  <a:tcPr marL="63360" marR="63360">
                    <a:lnL w="12240">
                      <a:solidFill>
                        <a:srgbClr val="cccccc"/>
                      </a:solidFill>
                    </a:lnL>
                    <a:lnR w="12240">
                      <a:solidFill>
                        <a:srgbClr val="d9d9d9"/>
                      </a:solidFill>
                    </a:lnR>
                    <a:lnT w="12240">
                      <a:solidFill>
                        <a:srgbClr val="d9d9d9"/>
                      </a:solidFill>
                    </a:lnT>
                    <a:lnB w="12240">
                      <a:solidFill>
                        <a:srgbClr val="b7b7b7"/>
                      </a:solidFill>
                    </a:lnB>
                    <a:noFill/>
                  </a:tcPr>
                </a:tc>
              </a:tr>
              <a:tr h="282600">
                <a:tc>
                  <a:txBody>
                    <a:bodyPr lIns="63360" rIns="63360" tIns="63360" bIns="63360"/>
                    <a:p>
                      <a:pPr>
                        <a:lnSpc>
                          <a:spcPct val="100000"/>
                        </a:lnSpc>
                      </a:pPr>
                      <a:r>
                        <a:rPr b="0" lang="en-US" sz="1100" spc="-1" strike="noStrike">
                          <a:solidFill>
                            <a:srgbClr val="000000"/>
                          </a:solidFill>
                          <a:uFill>
                            <a:solidFill>
                              <a:srgbClr val="ffffff"/>
                            </a:solidFill>
                          </a:uFill>
                          <a:latin typeface="Arial"/>
                          <a:ea typeface="Arial"/>
                        </a:rPr>
                        <a:t>Electronic/Technology Products</a:t>
                      </a:r>
                      <a:endParaRPr b="0" lang="en-US" sz="1100" spc="-1" strike="noStrike">
                        <a:solidFill>
                          <a:srgbClr val="000000"/>
                        </a:solidFill>
                        <a:uFill>
                          <a:solidFill>
                            <a:srgbClr val="ffffff"/>
                          </a:solidFill>
                        </a:uFill>
                        <a:latin typeface="Arial"/>
                      </a:endParaRPr>
                    </a:p>
                  </a:txBody>
                  <a:tcPr marL="63360" marR="63360">
                    <a:lnL w="12240">
                      <a:solidFill>
                        <a:srgbClr val="d9d9d9"/>
                      </a:solidFill>
                    </a:lnL>
                    <a:lnR w="12240">
                      <a:solidFill>
                        <a:srgbClr val="cccccc"/>
                      </a:solidFill>
                    </a:lnR>
                    <a:lnT w="12240">
                      <a:solidFill>
                        <a:srgbClr val="b7b7b7"/>
                      </a:solidFill>
                    </a:lnT>
                    <a:lnB w="12240">
                      <a:solidFill>
                        <a:srgbClr val="b7b7b7"/>
                      </a:solidFill>
                    </a:lnB>
                    <a:noFill/>
                  </a:tcPr>
                </a:tc>
                <a:tc>
                  <a:txBody>
                    <a:bodyPr lIns="63360" rIns="63360" tIns="63360" bIns="63360"/>
                    <a:p>
                      <a:pPr algn="ctr">
                        <a:lnSpc>
                          <a:spcPct val="100000"/>
                        </a:lnSpc>
                      </a:pPr>
                      <a:r>
                        <a:rPr b="0" lang="en-US" sz="1100" spc="-1" strike="noStrike">
                          <a:solidFill>
                            <a:srgbClr val="000000"/>
                          </a:solidFill>
                          <a:uFill>
                            <a:solidFill>
                              <a:srgbClr val="ffffff"/>
                            </a:solidFill>
                          </a:uFill>
                          <a:latin typeface="Arial"/>
                          <a:ea typeface="Arial"/>
                        </a:rPr>
                        <a:t>50bn</a:t>
                      </a:r>
                      <a:endParaRPr b="0" lang="en-US" sz="1100" spc="-1" strike="noStrike">
                        <a:solidFill>
                          <a:srgbClr val="000000"/>
                        </a:solidFill>
                        <a:uFill>
                          <a:solidFill>
                            <a:srgbClr val="ffffff"/>
                          </a:solidFill>
                        </a:uFill>
                        <a:latin typeface="Arial"/>
                      </a:endParaRPr>
                    </a:p>
                  </a:txBody>
                  <a:tcPr marL="63360" marR="63360">
                    <a:lnL w="12240">
                      <a:solidFill>
                        <a:srgbClr val="cccccc"/>
                      </a:solidFill>
                    </a:lnL>
                    <a:lnR w="12240">
                      <a:solidFill>
                        <a:srgbClr val="d9d9d9"/>
                      </a:solidFill>
                    </a:lnR>
                    <a:lnT w="12240">
                      <a:solidFill>
                        <a:srgbClr val="b7b7b7"/>
                      </a:solidFill>
                    </a:lnT>
                    <a:lnB w="12240">
                      <a:solidFill>
                        <a:srgbClr val="b7b7b7"/>
                      </a:solidFill>
                    </a:lnB>
                    <a:noFill/>
                  </a:tcPr>
                </a:tc>
              </a:tr>
              <a:tr h="282600">
                <a:tc>
                  <a:txBody>
                    <a:bodyPr lIns="63360" rIns="63360" tIns="63360" bIns="63360"/>
                    <a:p>
                      <a:pPr>
                        <a:lnSpc>
                          <a:spcPct val="100000"/>
                        </a:lnSpc>
                      </a:pPr>
                      <a:r>
                        <a:rPr b="0" lang="en-US" sz="1100" spc="-1" strike="noStrike">
                          <a:solidFill>
                            <a:srgbClr val="000000"/>
                          </a:solidFill>
                          <a:uFill>
                            <a:solidFill>
                              <a:srgbClr val="ffffff"/>
                            </a:solidFill>
                          </a:uFill>
                          <a:latin typeface="Arial"/>
                          <a:ea typeface="Arial"/>
                        </a:rPr>
                        <a:t>Automobiles &amp; Auto Components</a:t>
                      </a:r>
                      <a:endParaRPr b="0" lang="en-US" sz="1100" spc="-1" strike="noStrike">
                        <a:solidFill>
                          <a:srgbClr val="000000"/>
                        </a:solidFill>
                        <a:uFill>
                          <a:solidFill>
                            <a:srgbClr val="ffffff"/>
                          </a:solidFill>
                        </a:uFill>
                        <a:latin typeface="Arial"/>
                      </a:endParaRPr>
                    </a:p>
                  </a:txBody>
                  <a:tcPr marL="63360" marR="63360">
                    <a:lnL w="12240">
                      <a:solidFill>
                        <a:srgbClr val="d9d9d9"/>
                      </a:solidFill>
                    </a:lnL>
                    <a:lnR w="12240">
                      <a:solidFill>
                        <a:srgbClr val="cccccc"/>
                      </a:solidFill>
                    </a:lnR>
                    <a:lnT w="12240">
                      <a:solidFill>
                        <a:srgbClr val="b7b7b7"/>
                      </a:solidFill>
                    </a:lnT>
                    <a:lnB w="12240">
                      <a:solidFill>
                        <a:srgbClr val="b7b7b7"/>
                      </a:solidFill>
                    </a:lnB>
                    <a:noFill/>
                  </a:tcPr>
                </a:tc>
                <a:tc>
                  <a:txBody>
                    <a:bodyPr lIns="63360" rIns="63360" tIns="63360" bIns="63360"/>
                    <a:p>
                      <a:pPr algn="ctr">
                        <a:lnSpc>
                          <a:spcPct val="100000"/>
                        </a:lnSpc>
                      </a:pPr>
                      <a:r>
                        <a:rPr b="0" lang="en-US" sz="1100" spc="-1" strike="noStrike">
                          <a:solidFill>
                            <a:srgbClr val="000000"/>
                          </a:solidFill>
                          <a:uFill>
                            <a:solidFill>
                              <a:srgbClr val="ffffff"/>
                            </a:solidFill>
                          </a:uFill>
                          <a:latin typeface="Arial"/>
                          <a:ea typeface="Arial"/>
                        </a:rPr>
                        <a:t>570bn</a:t>
                      </a:r>
                      <a:endParaRPr b="0" lang="en-US" sz="1100" spc="-1" strike="noStrike">
                        <a:solidFill>
                          <a:srgbClr val="000000"/>
                        </a:solidFill>
                        <a:uFill>
                          <a:solidFill>
                            <a:srgbClr val="ffffff"/>
                          </a:solidFill>
                        </a:uFill>
                        <a:latin typeface="Arial"/>
                      </a:endParaRPr>
                    </a:p>
                  </a:txBody>
                  <a:tcPr marL="63360" marR="63360">
                    <a:lnL w="12240">
                      <a:solidFill>
                        <a:srgbClr val="cccccc"/>
                      </a:solidFill>
                    </a:lnL>
                    <a:lnR w="12240">
                      <a:solidFill>
                        <a:srgbClr val="d9d9d9"/>
                      </a:solidFill>
                    </a:lnR>
                    <a:lnT w="12240">
                      <a:solidFill>
                        <a:srgbClr val="b7b7b7"/>
                      </a:solidFill>
                    </a:lnT>
                    <a:lnB w="12240">
                      <a:solidFill>
                        <a:srgbClr val="b7b7b7"/>
                      </a:solidFill>
                    </a:lnB>
                    <a:noFill/>
                  </a:tcPr>
                </a:tc>
              </a:tr>
              <a:tr h="282600">
                <a:tc>
                  <a:txBody>
                    <a:bodyPr lIns="63360" rIns="63360" tIns="63360" bIns="63360"/>
                    <a:p>
                      <a:pPr>
                        <a:lnSpc>
                          <a:spcPct val="100000"/>
                        </a:lnSpc>
                      </a:pPr>
                      <a:r>
                        <a:rPr b="0" lang="en-US" sz="1100" spc="-1" strike="noStrike">
                          <a:solidFill>
                            <a:srgbClr val="000000"/>
                          </a:solidFill>
                          <a:uFill>
                            <a:solidFill>
                              <a:srgbClr val="ffffff"/>
                            </a:solidFill>
                          </a:uFill>
                          <a:latin typeface="Arial"/>
                          <a:ea typeface="Arial"/>
                        </a:rPr>
                        <a:t>Pharmaceutical Drugs </a:t>
                      </a:r>
                      <a:endParaRPr b="0" lang="en-US" sz="1100" spc="-1" strike="noStrike">
                        <a:solidFill>
                          <a:srgbClr val="000000"/>
                        </a:solidFill>
                        <a:uFill>
                          <a:solidFill>
                            <a:srgbClr val="ffffff"/>
                          </a:solidFill>
                        </a:uFill>
                        <a:latin typeface="Arial"/>
                      </a:endParaRPr>
                    </a:p>
                  </a:txBody>
                  <a:tcPr marL="63360" marR="63360">
                    <a:lnL w="12240">
                      <a:solidFill>
                        <a:srgbClr val="d9d9d9"/>
                      </a:solidFill>
                    </a:lnL>
                    <a:lnR w="12240">
                      <a:solidFill>
                        <a:srgbClr val="cccccc"/>
                      </a:solidFill>
                    </a:lnR>
                    <a:lnT w="12240">
                      <a:solidFill>
                        <a:srgbClr val="b7b7b7"/>
                      </a:solidFill>
                    </a:lnT>
                    <a:lnB w="12240">
                      <a:solidFill>
                        <a:srgbClr val="b7b7b7"/>
                      </a:solidFill>
                    </a:lnB>
                    <a:noFill/>
                  </a:tcPr>
                </a:tc>
                <a:tc>
                  <a:txBody>
                    <a:bodyPr lIns="63360" rIns="63360" tIns="63360" bIns="63360"/>
                    <a:p>
                      <a:pPr algn="ctr">
                        <a:lnSpc>
                          <a:spcPct val="100000"/>
                        </a:lnSpc>
                      </a:pPr>
                      <a:r>
                        <a:rPr b="0" lang="en-US" sz="1100" spc="-1" strike="noStrike">
                          <a:solidFill>
                            <a:srgbClr val="000000"/>
                          </a:solidFill>
                          <a:uFill>
                            <a:solidFill>
                              <a:srgbClr val="ffffff"/>
                            </a:solidFill>
                          </a:uFill>
                          <a:latin typeface="Arial"/>
                          <a:ea typeface="Arial"/>
                        </a:rPr>
                        <a:t>150bn</a:t>
                      </a:r>
                      <a:endParaRPr b="0" lang="en-US" sz="1100" spc="-1" strike="noStrike">
                        <a:solidFill>
                          <a:srgbClr val="000000"/>
                        </a:solidFill>
                        <a:uFill>
                          <a:solidFill>
                            <a:srgbClr val="ffffff"/>
                          </a:solidFill>
                        </a:uFill>
                        <a:latin typeface="Arial"/>
                      </a:endParaRPr>
                    </a:p>
                  </a:txBody>
                  <a:tcPr marL="63360" marR="63360">
                    <a:lnL w="12240">
                      <a:solidFill>
                        <a:srgbClr val="cccccc"/>
                      </a:solidFill>
                    </a:lnL>
                    <a:lnR w="12240">
                      <a:solidFill>
                        <a:srgbClr val="d9d9d9"/>
                      </a:solidFill>
                    </a:lnR>
                    <a:lnT w="12240">
                      <a:solidFill>
                        <a:srgbClr val="b7b7b7"/>
                      </a:solidFill>
                    </a:lnT>
                    <a:lnB w="12240">
                      <a:solidFill>
                        <a:srgbClr val="b7b7b7"/>
                      </a:solidFill>
                    </a:lnB>
                    <a:noFill/>
                  </a:tcPr>
                </a:tc>
              </a:tr>
              <a:tr h="282600">
                <a:tc>
                  <a:txBody>
                    <a:bodyPr lIns="63360" rIns="63360" tIns="63360" bIns="63360"/>
                    <a:p>
                      <a:pPr>
                        <a:lnSpc>
                          <a:spcPct val="100000"/>
                        </a:lnSpc>
                      </a:pPr>
                      <a:r>
                        <a:rPr b="0" lang="en-US" sz="1100" spc="-1" strike="noStrike">
                          <a:solidFill>
                            <a:srgbClr val="000000"/>
                          </a:solidFill>
                          <a:uFill>
                            <a:solidFill>
                              <a:srgbClr val="ffffff"/>
                            </a:solidFill>
                          </a:uFill>
                          <a:latin typeface="Arial"/>
                          <a:ea typeface="Arial"/>
                        </a:rPr>
                        <a:t>Telecom &amp; Networking Products</a:t>
                      </a:r>
                      <a:endParaRPr b="0" lang="en-US" sz="1100" spc="-1" strike="noStrike">
                        <a:solidFill>
                          <a:srgbClr val="000000"/>
                        </a:solidFill>
                        <a:uFill>
                          <a:solidFill>
                            <a:srgbClr val="ffffff"/>
                          </a:solidFill>
                        </a:uFill>
                        <a:latin typeface="Arial"/>
                      </a:endParaRPr>
                    </a:p>
                  </a:txBody>
                  <a:tcPr marL="63360" marR="63360">
                    <a:lnL w="12240">
                      <a:solidFill>
                        <a:srgbClr val="d9d9d9"/>
                      </a:solidFill>
                    </a:lnL>
                    <a:lnR w="12240">
                      <a:solidFill>
                        <a:srgbClr val="cccccc"/>
                      </a:solidFill>
                    </a:lnR>
                    <a:lnT w="12240">
                      <a:solidFill>
                        <a:srgbClr val="b7b7b7"/>
                      </a:solidFill>
                    </a:lnT>
                    <a:lnB w="12240">
                      <a:solidFill>
                        <a:srgbClr val="b7b7b7"/>
                      </a:solidFill>
                    </a:lnB>
                    <a:noFill/>
                  </a:tcPr>
                </a:tc>
                <a:tc>
                  <a:txBody>
                    <a:bodyPr lIns="63360" rIns="63360" tIns="63360" bIns="63360"/>
                    <a:p>
                      <a:pPr algn="ctr">
                        <a:lnSpc>
                          <a:spcPct val="100000"/>
                        </a:lnSpc>
                      </a:pPr>
                      <a:r>
                        <a:rPr b="0" lang="en-US" sz="1100" spc="-1" strike="noStrike">
                          <a:solidFill>
                            <a:srgbClr val="000000"/>
                          </a:solidFill>
                          <a:uFill>
                            <a:solidFill>
                              <a:srgbClr val="ffffff"/>
                            </a:solidFill>
                          </a:uFill>
                          <a:latin typeface="Arial"/>
                          <a:ea typeface="Arial"/>
                        </a:rPr>
                        <a:t>121bn</a:t>
                      </a:r>
                      <a:endParaRPr b="0" lang="en-US" sz="1100" spc="-1" strike="noStrike">
                        <a:solidFill>
                          <a:srgbClr val="000000"/>
                        </a:solidFill>
                        <a:uFill>
                          <a:solidFill>
                            <a:srgbClr val="ffffff"/>
                          </a:solidFill>
                        </a:uFill>
                        <a:latin typeface="Arial"/>
                      </a:endParaRPr>
                    </a:p>
                  </a:txBody>
                  <a:tcPr marL="63360" marR="63360">
                    <a:lnL w="12240">
                      <a:solidFill>
                        <a:srgbClr val="cccccc"/>
                      </a:solidFill>
                    </a:lnL>
                    <a:lnR w="12240">
                      <a:solidFill>
                        <a:srgbClr val="d9d9d9"/>
                      </a:solidFill>
                    </a:lnR>
                    <a:lnT w="12240">
                      <a:solidFill>
                        <a:srgbClr val="b7b7b7"/>
                      </a:solidFill>
                    </a:lnT>
                    <a:lnB w="12240">
                      <a:solidFill>
                        <a:srgbClr val="b7b7b7"/>
                      </a:solidFill>
                    </a:lnB>
                    <a:noFill/>
                  </a:tcPr>
                </a:tc>
              </a:tr>
              <a:tr h="282600">
                <a:tc>
                  <a:txBody>
                    <a:bodyPr lIns="63360" rIns="63360" tIns="63360" bIns="63360"/>
                    <a:p>
                      <a:pPr>
                        <a:lnSpc>
                          <a:spcPct val="100000"/>
                        </a:lnSpc>
                      </a:pPr>
                      <a:r>
                        <a:rPr b="0" lang="en-US" sz="1100" spc="-1" strike="noStrike">
                          <a:solidFill>
                            <a:srgbClr val="000000"/>
                          </a:solidFill>
                          <a:uFill>
                            <a:solidFill>
                              <a:srgbClr val="ffffff"/>
                            </a:solidFill>
                          </a:uFill>
                          <a:latin typeface="Arial"/>
                          <a:ea typeface="Arial"/>
                        </a:rPr>
                        <a:t>Textile Products</a:t>
                      </a:r>
                      <a:endParaRPr b="0" lang="en-US" sz="1100" spc="-1" strike="noStrike">
                        <a:solidFill>
                          <a:srgbClr val="000000"/>
                        </a:solidFill>
                        <a:uFill>
                          <a:solidFill>
                            <a:srgbClr val="ffffff"/>
                          </a:solidFill>
                        </a:uFill>
                        <a:latin typeface="Arial"/>
                      </a:endParaRPr>
                    </a:p>
                  </a:txBody>
                  <a:tcPr marL="63360" marR="63360">
                    <a:lnL w="12240">
                      <a:solidFill>
                        <a:srgbClr val="d9d9d9"/>
                      </a:solidFill>
                    </a:lnL>
                    <a:lnR w="12240">
                      <a:solidFill>
                        <a:srgbClr val="cccccc"/>
                      </a:solidFill>
                    </a:lnR>
                    <a:lnT w="12240">
                      <a:solidFill>
                        <a:srgbClr val="b7b7b7"/>
                      </a:solidFill>
                    </a:lnT>
                    <a:lnB w="12240">
                      <a:solidFill>
                        <a:srgbClr val="b7b7b7"/>
                      </a:solidFill>
                    </a:lnB>
                    <a:noFill/>
                  </a:tcPr>
                </a:tc>
                <a:tc>
                  <a:txBody>
                    <a:bodyPr lIns="63360" rIns="63360" tIns="63360" bIns="63360"/>
                    <a:p>
                      <a:pPr algn="ctr">
                        <a:lnSpc>
                          <a:spcPct val="100000"/>
                        </a:lnSpc>
                      </a:pPr>
                      <a:r>
                        <a:rPr b="0" lang="en-US" sz="1100" spc="-1" strike="noStrike">
                          <a:solidFill>
                            <a:srgbClr val="000000"/>
                          </a:solidFill>
                          <a:uFill>
                            <a:solidFill>
                              <a:srgbClr val="ffffff"/>
                            </a:solidFill>
                          </a:uFill>
                          <a:latin typeface="Arial"/>
                          <a:ea typeface="Arial"/>
                        </a:rPr>
                        <a:t>106bn</a:t>
                      </a:r>
                      <a:endParaRPr b="0" lang="en-US" sz="1100" spc="-1" strike="noStrike">
                        <a:solidFill>
                          <a:srgbClr val="000000"/>
                        </a:solidFill>
                        <a:uFill>
                          <a:solidFill>
                            <a:srgbClr val="ffffff"/>
                          </a:solidFill>
                        </a:uFill>
                        <a:latin typeface="Arial"/>
                      </a:endParaRPr>
                    </a:p>
                  </a:txBody>
                  <a:tcPr marL="63360" marR="63360">
                    <a:lnL w="12240">
                      <a:solidFill>
                        <a:srgbClr val="cccccc"/>
                      </a:solidFill>
                    </a:lnL>
                    <a:lnR w="12240">
                      <a:solidFill>
                        <a:srgbClr val="d9d9d9"/>
                      </a:solidFill>
                    </a:lnR>
                    <a:lnT w="12240">
                      <a:solidFill>
                        <a:srgbClr val="b7b7b7"/>
                      </a:solidFill>
                    </a:lnT>
                    <a:lnB w="12240">
                      <a:solidFill>
                        <a:srgbClr val="b7b7b7"/>
                      </a:solidFill>
                    </a:lnB>
                    <a:noFill/>
                  </a:tcPr>
                </a:tc>
              </a:tr>
              <a:tr h="282600">
                <a:tc>
                  <a:txBody>
                    <a:bodyPr lIns="63360" rIns="63360" tIns="63360" bIns="63360"/>
                    <a:p>
                      <a:pPr>
                        <a:lnSpc>
                          <a:spcPct val="100000"/>
                        </a:lnSpc>
                      </a:pPr>
                      <a:r>
                        <a:rPr b="0" lang="en-US" sz="1100" spc="-1" strike="noStrike">
                          <a:solidFill>
                            <a:srgbClr val="000000"/>
                          </a:solidFill>
                          <a:uFill>
                            <a:solidFill>
                              <a:srgbClr val="ffffff"/>
                            </a:solidFill>
                          </a:uFill>
                          <a:latin typeface="Arial"/>
                          <a:ea typeface="Arial"/>
                        </a:rPr>
                        <a:t>Food Products </a:t>
                      </a:r>
                      <a:endParaRPr b="0" lang="en-US" sz="1100" spc="-1" strike="noStrike">
                        <a:solidFill>
                          <a:srgbClr val="000000"/>
                        </a:solidFill>
                        <a:uFill>
                          <a:solidFill>
                            <a:srgbClr val="ffffff"/>
                          </a:solidFill>
                        </a:uFill>
                        <a:latin typeface="Arial"/>
                      </a:endParaRPr>
                    </a:p>
                  </a:txBody>
                  <a:tcPr marL="63360" marR="63360">
                    <a:lnL w="12240">
                      <a:solidFill>
                        <a:srgbClr val="d9d9d9"/>
                      </a:solidFill>
                    </a:lnL>
                    <a:lnR w="12240">
                      <a:solidFill>
                        <a:srgbClr val="cccccc"/>
                      </a:solidFill>
                    </a:lnR>
                    <a:lnT w="12240">
                      <a:solidFill>
                        <a:srgbClr val="b7b7b7"/>
                      </a:solidFill>
                    </a:lnT>
                    <a:lnB w="12240">
                      <a:solidFill>
                        <a:srgbClr val="b7b7b7"/>
                      </a:solidFill>
                    </a:lnB>
                    <a:noFill/>
                  </a:tcPr>
                </a:tc>
                <a:tc>
                  <a:txBody>
                    <a:bodyPr lIns="63360" rIns="63360" tIns="63360" bIns="63360"/>
                    <a:p>
                      <a:pPr algn="ctr">
                        <a:lnSpc>
                          <a:spcPct val="100000"/>
                        </a:lnSpc>
                      </a:pPr>
                      <a:r>
                        <a:rPr b="0" lang="en-US" sz="1100" spc="-1" strike="noStrike">
                          <a:solidFill>
                            <a:srgbClr val="000000"/>
                          </a:solidFill>
                          <a:uFill>
                            <a:solidFill>
                              <a:srgbClr val="ffffff"/>
                            </a:solidFill>
                          </a:uFill>
                          <a:latin typeface="Arial"/>
                          <a:ea typeface="Arial"/>
                        </a:rPr>
                        <a:t>109bn</a:t>
                      </a:r>
                      <a:endParaRPr b="0" lang="en-US" sz="1100" spc="-1" strike="noStrike">
                        <a:solidFill>
                          <a:srgbClr val="000000"/>
                        </a:solidFill>
                        <a:uFill>
                          <a:solidFill>
                            <a:srgbClr val="ffffff"/>
                          </a:solidFill>
                        </a:uFill>
                        <a:latin typeface="Arial"/>
                      </a:endParaRPr>
                    </a:p>
                  </a:txBody>
                  <a:tcPr marL="63360" marR="63360">
                    <a:lnL w="12240">
                      <a:solidFill>
                        <a:srgbClr val="cccccc"/>
                      </a:solidFill>
                    </a:lnL>
                    <a:lnR w="12240">
                      <a:solidFill>
                        <a:srgbClr val="d9d9d9"/>
                      </a:solidFill>
                    </a:lnR>
                    <a:lnT w="12240">
                      <a:solidFill>
                        <a:srgbClr val="b7b7b7"/>
                      </a:solidFill>
                    </a:lnT>
                    <a:lnB w="12240">
                      <a:solidFill>
                        <a:srgbClr val="b7b7b7"/>
                      </a:solidFill>
                    </a:lnB>
                    <a:noFill/>
                  </a:tcPr>
                </a:tc>
              </a:tr>
              <a:tr h="282600">
                <a:tc>
                  <a:txBody>
                    <a:bodyPr lIns="63360" rIns="63360" tIns="63360" bIns="63360"/>
                    <a:p>
                      <a:pPr>
                        <a:lnSpc>
                          <a:spcPct val="100000"/>
                        </a:lnSpc>
                      </a:pPr>
                      <a:r>
                        <a:rPr b="0" lang="en-US" sz="1100" spc="-1" strike="noStrike">
                          <a:solidFill>
                            <a:srgbClr val="000000"/>
                          </a:solidFill>
                          <a:uFill>
                            <a:solidFill>
                              <a:srgbClr val="ffffff"/>
                            </a:solidFill>
                          </a:uFill>
                          <a:latin typeface="Arial"/>
                          <a:ea typeface="Arial"/>
                        </a:rPr>
                        <a:t>Solar PV Modules</a:t>
                      </a:r>
                      <a:endParaRPr b="0" lang="en-US" sz="1100" spc="-1" strike="noStrike">
                        <a:solidFill>
                          <a:srgbClr val="000000"/>
                        </a:solidFill>
                        <a:uFill>
                          <a:solidFill>
                            <a:srgbClr val="ffffff"/>
                          </a:solidFill>
                        </a:uFill>
                        <a:latin typeface="Arial"/>
                      </a:endParaRPr>
                    </a:p>
                  </a:txBody>
                  <a:tcPr marL="63360" marR="63360">
                    <a:lnL w="12240">
                      <a:solidFill>
                        <a:srgbClr val="d9d9d9"/>
                      </a:solidFill>
                    </a:lnL>
                    <a:lnR w="12240">
                      <a:solidFill>
                        <a:srgbClr val="cccccc"/>
                      </a:solidFill>
                    </a:lnR>
                    <a:lnT w="12240">
                      <a:solidFill>
                        <a:srgbClr val="b7b7b7"/>
                      </a:solidFill>
                    </a:lnT>
                    <a:lnB w="12240">
                      <a:solidFill>
                        <a:srgbClr val="b7b7b7"/>
                      </a:solidFill>
                    </a:lnB>
                    <a:noFill/>
                  </a:tcPr>
                </a:tc>
                <a:tc>
                  <a:txBody>
                    <a:bodyPr lIns="63360" rIns="63360" tIns="63360" bIns="63360"/>
                    <a:p>
                      <a:pPr algn="ctr">
                        <a:lnSpc>
                          <a:spcPct val="100000"/>
                        </a:lnSpc>
                      </a:pPr>
                      <a:r>
                        <a:rPr b="0" lang="en-US" sz="1100" spc="-1" strike="noStrike">
                          <a:solidFill>
                            <a:srgbClr val="000000"/>
                          </a:solidFill>
                          <a:uFill>
                            <a:solidFill>
                              <a:srgbClr val="ffffff"/>
                            </a:solidFill>
                          </a:uFill>
                          <a:latin typeface="Arial"/>
                          <a:ea typeface="Arial"/>
                        </a:rPr>
                        <a:t>45bn</a:t>
                      </a:r>
                      <a:endParaRPr b="0" lang="en-US" sz="1100" spc="-1" strike="noStrike">
                        <a:solidFill>
                          <a:srgbClr val="000000"/>
                        </a:solidFill>
                        <a:uFill>
                          <a:solidFill>
                            <a:srgbClr val="ffffff"/>
                          </a:solidFill>
                        </a:uFill>
                        <a:latin typeface="Arial"/>
                      </a:endParaRPr>
                    </a:p>
                  </a:txBody>
                  <a:tcPr marL="63360" marR="63360">
                    <a:lnL w="12240">
                      <a:solidFill>
                        <a:srgbClr val="cccccc"/>
                      </a:solidFill>
                    </a:lnL>
                    <a:lnR w="12240">
                      <a:solidFill>
                        <a:srgbClr val="d9d9d9"/>
                      </a:solidFill>
                    </a:lnR>
                    <a:lnT w="12240">
                      <a:solidFill>
                        <a:srgbClr val="b7b7b7"/>
                      </a:solidFill>
                    </a:lnT>
                    <a:lnB w="12240">
                      <a:solidFill>
                        <a:srgbClr val="b7b7b7"/>
                      </a:solidFill>
                    </a:lnB>
                    <a:noFill/>
                  </a:tcPr>
                </a:tc>
              </a:tr>
              <a:tr h="282600">
                <a:tc>
                  <a:txBody>
                    <a:bodyPr lIns="63360" rIns="63360" tIns="63360" bIns="63360"/>
                    <a:p>
                      <a:pPr>
                        <a:lnSpc>
                          <a:spcPct val="100000"/>
                        </a:lnSpc>
                      </a:pPr>
                      <a:r>
                        <a:rPr b="0" lang="en-US" sz="1100" spc="-1" strike="noStrike">
                          <a:solidFill>
                            <a:srgbClr val="000000"/>
                          </a:solidFill>
                          <a:uFill>
                            <a:solidFill>
                              <a:srgbClr val="ffffff"/>
                            </a:solidFill>
                          </a:uFill>
                          <a:latin typeface="Arial"/>
                          <a:ea typeface="Arial"/>
                        </a:rPr>
                        <a:t>White Goods including LED and ACs</a:t>
                      </a:r>
                      <a:endParaRPr b="0" lang="en-US" sz="1100" spc="-1" strike="noStrike">
                        <a:solidFill>
                          <a:srgbClr val="000000"/>
                        </a:solidFill>
                        <a:uFill>
                          <a:solidFill>
                            <a:srgbClr val="ffffff"/>
                          </a:solidFill>
                        </a:uFill>
                        <a:latin typeface="Arial"/>
                      </a:endParaRPr>
                    </a:p>
                  </a:txBody>
                  <a:tcPr marL="63360" marR="63360">
                    <a:lnL w="12240">
                      <a:solidFill>
                        <a:srgbClr val="d9d9d9"/>
                      </a:solidFill>
                    </a:lnL>
                    <a:lnR w="12240">
                      <a:solidFill>
                        <a:srgbClr val="cccccc"/>
                      </a:solidFill>
                    </a:lnR>
                    <a:lnT w="12240">
                      <a:solidFill>
                        <a:srgbClr val="b7b7b7"/>
                      </a:solidFill>
                    </a:lnT>
                    <a:lnB w="12240">
                      <a:solidFill>
                        <a:srgbClr val="b7b7b7"/>
                      </a:solidFill>
                    </a:lnB>
                    <a:noFill/>
                  </a:tcPr>
                </a:tc>
                <a:tc>
                  <a:txBody>
                    <a:bodyPr lIns="63360" rIns="63360" tIns="63360" bIns="63360"/>
                    <a:p>
                      <a:pPr algn="ctr">
                        <a:lnSpc>
                          <a:spcPct val="100000"/>
                        </a:lnSpc>
                      </a:pPr>
                      <a:r>
                        <a:rPr b="0" lang="en-US" sz="1100" spc="-1" strike="noStrike">
                          <a:solidFill>
                            <a:srgbClr val="000000"/>
                          </a:solidFill>
                          <a:uFill>
                            <a:solidFill>
                              <a:srgbClr val="ffffff"/>
                            </a:solidFill>
                          </a:uFill>
                          <a:latin typeface="Arial"/>
                          <a:ea typeface="Arial"/>
                        </a:rPr>
                        <a:t>62bn</a:t>
                      </a:r>
                      <a:endParaRPr b="0" lang="en-US" sz="1100" spc="-1" strike="noStrike">
                        <a:solidFill>
                          <a:srgbClr val="000000"/>
                        </a:solidFill>
                        <a:uFill>
                          <a:solidFill>
                            <a:srgbClr val="ffffff"/>
                          </a:solidFill>
                        </a:uFill>
                        <a:latin typeface="Arial"/>
                      </a:endParaRPr>
                    </a:p>
                  </a:txBody>
                  <a:tcPr marL="63360" marR="63360">
                    <a:lnL w="12240">
                      <a:solidFill>
                        <a:srgbClr val="cccccc"/>
                      </a:solidFill>
                    </a:lnL>
                    <a:lnR w="12240">
                      <a:solidFill>
                        <a:srgbClr val="d9d9d9"/>
                      </a:solidFill>
                    </a:lnR>
                    <a:lnT w="12240">
                      <a:solidFill>
                        <a:srgbClr val="b7b7b7"/>
                      </a:solidFill>
                    </a:lnT>
                    <a:lnB w="12240">
                      <a:solidFill>
                        <a:srgbClr val="b7b7b7"/>
                      </a:solidFill>
                    </a:lnB>
                    <a:noFill/>
                  </a:tcPr>
                </a:tc>
              </a:tr>
              <a:tr h="282600">
                <a:tc>
                  <a:txBody>
                    <a:bodyPr lIns="63360" rIns="63360" tIns="63360" bIns="63360"/>
                    <a:p>
                      <a:pPr>
                        <a:lnSpc>
                          <a:spcPct val="100000"/>
                        </a:lnSpc>
                      </a:pPr>
                      <a:r>
                        <a:rPr b="0" lang="en-US" sz="1100" spc="-1" strike="noStrike">
                          <a:solidFill>
                            <a:srgbClr val="000000"/>
                          </a:solidFill>
                          <a:uFill>
                            <a:solidFill>
                              <a:srgbClr val="ffffff"/>
                            </a:solidFill>
                          </a:uFill>
                          <a:latin typeface="Arial"/>
                          <a:ea typeface="Arial"/>
                        </a:rPr>
                        <a:t>Speciality Steel </a:t>
                      </a:r>
                      <a:endParaRPr b="0" lang="en-US" sz="1100" spc="-1" strike="noStrike">
                        <a:solidFill>
                          <a:srgbClr val="000000"/>
                        </a:solidFill>
                        <a:uFill>
                          <a:solidFill>
                            <a:srgbClr val="ffffff"/>
                          </a:solidFill>
                        </a:uFill>
                        <a:latin typeface="Arial"/>
                      </a:endParaRPr>
                    </a:p>
                  </a:txBody>
                  <a:tcPr marL="63360" marR="63360">
                    <a:lnL w="12240">
                      <a:solidFill>
                        <a:srgbClr val="d9d9d9"/>
                      </a:solidFill>
                    </a:lnL>
                    <a:lnR w="12240">
                      <a:solidFill>
                        <a:srgbClr val="cccccc"/>
                      </a:solidFill>
                    </a:lnR>
                    <a:lnT w="12240">
                      <a:solidFill>
                        <a:srgbClr val="b7b7b7"/>
                      </a:solidFill>
                    </a:lnT>
                    <a:lnB w="12240">
                      <a:solidFill>
                        <a:srgbClr val="b7b7b7"/>
                      </a:solidFill>
                    </a:lnB>
                    <a:noFill/>
                  </a:tcPr>
                </a:tc>
                <a:tc>
                  <a:txBody>
                    <a:bodyPr lIns="63360" rIns="63360" tIns="63360" bIns="63360"/>
                    <a:p>
                      <a:pPr algn="ctr">
                        <a:lnSpc>
                          <a:spcPct val="100000"/>
                        </a:lnSpc>
                      </a:pPr>
                      <a:r>
                        <a:rPr b="0" lang="en-US" sz="1100" spc="-1" strike="noStrike">
                          <a:solidFill>
                            <a:srgbClr val="000000"/>
                          </a:solidFill>
                          <a:uFill>
                            <a:solidFill>
                              <a:srgbClr val="ffffff"/>
                            </a:solidFill>
                          </a:uFill>
                          <a:latin typeface="Arial"/>
                          <a:ea typeface="Arial"/>
                        </a:rPr>
                        <a:t>63bn</a:t>
                      </a:r>
                      <a:endParaRPr b="0" lang="en-US" sz="1100" spc="-1" strike="noStrike">
                        <a:solidFill>
                          <a:srgbClr val="000000"/>
                        </a:solidFill>
                        <a:uFill>
                          <a:solidFill>
                            <a:srgbClr val="ffffff"/>
                          </a:solidFill>
                        </a:uFill>
                        <a:latin typeface="Arial"/>
                      </a:endParaRPr>
                    </a:p>
                  </a:txBody>
                  <a:tcPr marL="63360" marR="63360">
                    <a:lnL w="12240">
                      <a:solidFill>
                        <a:srgbClr val="cccccc"/>
                      </a:solidFill>
                    </a:lnL>
                    <a:lnR w="12240">
                      <a:solidFill>
                        <a:srgbClr val="d9d9d9"/>
                      </a:solidFill>
                    </a:lnR>
                    <a:lnT w="12240">
                      <a:solidFill>
                        <a:srgbClr val="b7b7b7"/>
                      </a:solidFill>
                    </a:lnT>
                    <a:lnB w="12240">
                      <a:solidFill>
                        <a:srgbClr val="b7b7b7"/>
                      </a:solidFill>
                    </a:lnB>
                    <a:noFill/>
                  </a:tcPr>
                </a:tc>
              </a:tr>
              <a:tr h="282600">
                <a:tc>
                  <a:txBody>
                    <a:bodyPr lIns="63360" rIns="63360" tIns="63360" bIns="63360"/>
                    <a:p>
                      <a:pPr>
                        <a:lnSpc>
                          <a:spcPct val="100000"/>
                        </a:lnSpc>
                      </a:pPr>
                      <a:r>
                        <a:rPr b="1" lang="en-US" sz="1100" spc="-1" strike="noStrike">
                          <a:solidFill>
                            <a:srgbClr val="000000"/>
                          </a:solidFill>
                          <a:uFill>
                            <a:solidFill>
                              <a:srgbClr val="ffffff"/>
                            </a:solidFill>
                          </a:uFill>
                          <a:latin typeface="Arial"/>
                          <a:ea typeface="Arial"/>
                        </a:rPr>
                        <a:t>Total Amount</a:t>
                      </a:r>
                      <a:endParaRPr b="0" lang="en-US" sz="1100" spc="-1" strike="noStrike">
                        <a:solidFill>
                          <a:srgbClr val="000000"/>
                        </a:solidFill>
                        <a:uFill>
                          <a:solidFill>
                            <a:srgbClr val="ffffff"/>
                          </a:solidFill>
                        </a:uFill>
                        <a:latin typeface="Arial"/>
                      </a:endParaRPr>
                    </a:p>
                  </a:txBody>
                  <a:tcPr marL="63360" marR="63360">
                    <a:lnL w="12240">
                      <a:solidFill>
                        <a:srgbClr val="d9d9d9"/>
                      </a:solidFill>
                    </a:lnL>
                    <a:lnR w="12240">
                      <a:solidFill>
                        <a:srgbClr val="cccccc"/>
                      </a:solidFill>
                    </a:lnR>
                    <a:lnT w="12240">
                      <a:solidFill>
                        <a:srgbClr val="b7b7b7"/>
                      </a:solidFill>
                    </a:lnT>
                    <a:lnB w="12240">
                      <a:solidFill>
                        <a:srgbClr val="d9d9d9"/>
                      </a:solidFill>
                    </a:lnB>
                    <a:solidFill>
                      <a:srgbClr val="efefef"/>
                    </a:solidFill>
                  </a:tcPr>
                </a:tc>
                <a:tc>
                  <a:txBody>
                    <a:bodyPr lIns="63360" rIns="63360" tIns="63360" bIns="63360"/>
                    <a:p>
                      <a:pPr algn="ctr">
                        <a:lnSpc>
                          <a:spcPct val="100000"/>
                        </a:lnSpc>
                      </a:pPr>
                      <a:r>
                        <a:rPr b="1" lang="en-US" sz="1100" spc="-1" strike="noStrike">
                          <a:solidFill>
                            <a:srgbClr val="000000"/>
                          </a:solidFill>
                          <a:uFill>
                            <a:solidFill>
                              <a:srgbClr val="ffffff"/>
                            </a:solidFill>
                          </a:uFill>
                          <a:latin typeface="Arial"/>
                          <a:ea typeface="Arial"/>
                        </a:rPr>
                        <a:t>1.45tn</a:t>
                      </a:r>
                      <a:endParaRPr b="0" lang="en-US" sz="1100" spc="-1" strike="noStrike">
                        <a:solidFill>
                          <a:srgbClr val="000000"/>
                        </a:solidFill>
                        <a:uFill>
                          <a:solidFill>
                            <a:srgbClr val="ffffff"/>
                          </a:solidFill>
                        </a:uFill>
                        <a:latin typeface="Arial"/>
                      </a:endParaRPr>
                    </a:p>
                  </a:txBody>
                  <a:tcPr marL="63360" marR="63360">
                    <a:lnL w="12240">
                      <a:solidFill>
                        <a:srgbClr val="cccccc"/>
                      </a:solidFill>
                    </a:lnL>
                    <a:lnR w="12240">
                      <a:solidFill>
                        <a:srgbClr val="d9d9d9"/>
                      </a:solidFill>
                    </a:lnR>
                    <a:lnT w="12240">
                      <a:solidFill>
                        <a:srgbClr val="b7b7b7"/>
                      </a:solidFill>
                    </a:lnT>
                    <a:lnB w="12240">
                      <a:solidFill>
                        <a:srgbClr val="d9d9d9"/>
                      </a:solidFill>
                    </a:lnB>
                    <a:solidFill>
                      <a:srgbClr val="efefef"/>
                    </a:solidFill>
                  </a:tcPr>
                </a:tc>
              </a:tr>
            </a:tbl>
          </a:graphicData>
        </a:graphic>
      </p:graphicFrame>
    </p:spTree>
  </p:cSld>
  <p:timing>
    <p:tnLst>
      <p:par>
        <p:cTn id="13" dur="indefinite" restart="never" nodeType="tmRoot">
          <p:childTnLst>
            <p:seq>
              <p:cTn id="14"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 name="TextShape 1"/>
          <p:cNvSpPr txBox="1"/>
          <p:nvPr/>
        </p:nvSpPr>
        <p:spPr>
          <a:xfrm>
            <a:off x="311760" y="264960"/>
            <a:ext cx="6094800" cy="572400"/>
          </a:xfrm>
          <a:prstGeom prst="rect">
            <a:avLst/>
          </a:prstGeom>
          <a:noFill/>
          <a:ln>
            <a:noFill/>
          </a:ln>
        </p:spPr>
        <p:txBody>
          <a:bodyPr tIns="91440" bIns="91440"/>
          <a:p>
            <a:pPr>
              <a:lnSpc>
                <a:spcPct val="100000"/>
              </a:lnSpc>
            </a:pPr>
            <a:r>
              <a:rPr b="1" lang="en-US" sz="2200" spc="-1" strike="noStrike">
                <a:solidFill>
                  <a:srgbClr val="1155cc"/>
                </a:solidFill>
                <a:uFill>
                  <a:solidFill>
                    <a:srgbClr val="ffffff"/>
                  </a:solidFill>
                </a:uFill>
                <a:latin typeface="Arial"/>
                <a:ea typeface="Arial"/>
              </a:rPr>
              <a:t>Rs 180bn Additional Allocation towards the PM Awas Yojana - Urban</a:t>
            </a:r>
            <a:endParaRPr b="0" lang="en-US" sz="2200" spc="-1" strike="noStrike">
              <a:solidFill>
                <a:srgbClr val="000000"/>
              </a:solidFill>
              <a:uFill>
                <a:solidFill>
                  <a:srgbClr val="ffffff"/>
                </a:solidFill>
              </a:uFill>
              <a:latin typeface="Arial"/>
            </a:endParaRPr>
          </a:p>
        </p:txBody>
      </p:sp>
      <p:sp>
        <p:nvSpPr>
          <p:cNvPr id="154" name="TextShape 2"/>
          <p:cNvSpPr txBox="1"/>
          <p:nvPr/>
        </p:nvSpPr>
        <p:spPr>
          <a:xfrm>
            <a:off x="347760" y="1112400"/>
            <a:ext cx="4154760" cy="3895200"/>
          </a:xfrm>
          <a:prstGeom prst="rect">
            <a:avLst/>
          </a:prstGeom>
          <a:noFill/>
          <a:ln>
            <a:noFill/>
          </a:ln>
        </p:spPr>
        <p:txBody>
          <a:bodyPr tIns="91440" bIns="91440"/>
          <a:p>
            <a:pPr>
              <a:lnSpc>
                <a:spcPct val="100000"/>
              </a:lnSpc>
              <a:spcBef>
                <a:spcPts val="1199"/>
              </a:spcBef>
            </a:pPr>
            <a:endParaRPr b="0" lang="en-US" sz="1400" spc="-1" strike="noStrike">
              <a:solidFill>
                <a:srgbClr val="000000"/>
              </a:solidFill>
              <a:uFill>
                <a:solidFill>
                  <a:srgbClr val="ffffff"/>
                </a:solidFill>
              </a:uFill>
              <a:latin typeface="Arial"/>
            </a:endParaRPr>
          </a:p>
          <a:p>
            <a:pPr>
              <a:lnSpc>
                <a:spcPct val="100000"/>
              </a:lnSpc>
              <a:spcBef>
                <a:spcPts val="1199"/>
              </a:spcBef>
            </a:pPr>
            <a:r>
              <a:rPr b="0" lang="en-US" sz="1100" spc="-1" strike="noStrike">
                <a:solidFill>
                  <a:srgbClr val="000000"/>
                </a:solidFill>
                <a:uFill>
                  <a:solidFill>
                    <a:srgbClr val="ffffff"/>
                  </a:solidFill>
                </a:uFill>
                <a:latin typeface="Arial"/>
                <a:ea typeface="Arial"/>
              </a:rPr>
              <a:t>Over and above the Budget estimates for 2020-21, the Government of India has allocated Rs 180bn towards the Prime Minister Awaas Yojana – Urban (PMAY-U):</a:t>
            </a:r>
            <a:endParaRPr b="0" lang="en-US" sz="1100" spc="-1" strike="noStrike">
              <a:solidFill>
                <a:srgbClr val="000000"/>
              </a:solidFill>
              <a:uFill>
                <a:solidFill>
                  <a:srgbClr val="ffffff"/>
                </a:solidFill>
              </a:uFill>
              <a:latin typeface="Arial"/>
            </a:endParaRPr>
          </a:p>
          <a:p>
            <a:pPr algn="just">
              <a:lnSpc>
                <a:spcPct val="100000"/>
              </a:lnSpc>
              <a:spcBef>
                <a:spcPts val="1199"/>
              </a:spcBef>
            </a:pPr>
            <a:r>
              <a:rPr b="1" lang="en-US" sz="1100" spc="-1" strike="noStrike">
                <a:solidFill>
                  <a:srgbClr val="000000"/>
                </a:solidFill>
                <a:uFill>
                  <a:solidFill>
                    <a:srgbClr val="ffffff"/>
                  </a:solidFill>
                </a:uFill>
                <a:latin typeface="Arial"/>
                <a:ea typeface="Arial"/>
              </a:rPr>
              <a:t>The expected impact of the allocation will be as follows: </a:t>
            </a:r>
            <a:endParaRPr b="0" lang="en-US" sz="1100" spc="-1" strike="noStrike">
              <a:solidFill>
                <a:srgbClr val="000000"/>
              </a:solidFill>
              <a:uFill>
                <a:solidFill>
                  <a:srgbClr val="ffffff"/>
                </a:solidFill>
              </a:uFill>
              <a:latin typeface="Arial"/>
            </a:endParaRPr>
          </a:p>
          <a:p>
            <a:pPr marL="457200" indent="-285480">
              <a:lnSpc>
                <a:spcPct val="100000"/>
              </a:lnSpc>
              <a:spcBef>
                <a:spcPts val="1599"/>
              </a:spcBef>
              <a:buClr>
                <a:srgbClr val="000000"/>
              </a:buClr>
              <a:buFont typeface="Arial"/>
              <a:buChar char="●"/>
            </a:pPr>
            <a:r>
              <a:rPr b="0" lang="en-US" sz="1100" spc="-1" strike="noStrike">
                <a:solidFill>
                  <a:srgbClr val="000000"/>
                </a:solidFill>
                <a:uFill>
                  <a:solidFill>
                    <a:srgbClr val="ffffff"/>
                  </a:solidFill>
                </a:uFill>
                <a:latin typeface="Arial"/>
                <a:ea typeface="Arial"/>
              </a:rPr>
              <a:t>Completion of 1.8mn houses and the grounding of 1.2mn houses.</a:t>
            </a:r>
            <a:endParaRPr b="0" lang="en-US" sz="1100" spc="-1" strike="noStrike">
              <a:solidFill>
                <a:srgbClr val="000000"/>
              </a:solidFill>
              <a:uFill>
                <a:solidFill>
                  <a:srgbClr val="ffffff"/>
                </a:solidFill>
              </a:uFill>
              <a:latin typeface="Arial"/>
            </a:endParaRPr>
          </a:p>
          <a:p>
            <a:pPr marL="457200" indent="-285480">
              <a:lnSpc>
                <a:spcPct val="100000"/>
              </a:lnSpc>
              <a:buClr>
                <a:srgbClr val="000000"/>
              </a:buClr>
              <a:buFont typeface="Arial"/>
              <a:buChar char="●"/>
            </a:pPr>
            <a:r>
              <a:rPr b="0" lang="en-US" sz="1100" spc="-1" strike="noStrike">
                <a:solidFill>
                  <a:srgbClr val="000000"/>
                </a:solidFill>
                <a:uFill>
                  <a:solidFill>
                    <a:srgbClr val="ffffff"/>
                  </a:solidFill>
                </a:uFill>
                <a:latin typeface="Arial"/>
                <a:ea typeface="Arial"/>
              </a:rPr>
              <a:t>Creation of 7.8mn additional jobs</a:t>
            </a:r>
            <a:endParaRPr b="0" lang="en-US" sz="1100" spc="-1" strike="noStrike">
              <a:solidFill>
                <a:srgbClr val="000000"/>
              </a:solidFill>
              <a:uFill>
                <a:solidFill>
                  <a:srgbClr val="ffffff"/>
                </a:solidFill>
              </a:uFill>
              <a:latin typeface="Arial"/>
            </a:endParaRPr>
          </a:p>
          <a:p>
            <a:pPr marL="457200" indent="-285480">
              <a:lnSpc>
                <a:spcPct val="100000"/>
              </a:lnSpc>
              <a:buClr>
                <a:srgbClr val="000000"/>
              </a:buClr>
              <a:buFont typeface="Arial"/>
              <a:buChar char="●"/>
            </a:pPr>
            <a:r>
              <a:rPr b="0" lang="en-US" sz="1100" spc="-1" strike="noStrike">
                <a:solidFill>
                  <a:srgbClr val="000000"/>
                </a:solidFill>
                <a:uFill>
                  <a:solidFill>
                    <a:srgbClr val="ffffff"/>
                  </a:solidFill>
                </a:uFill>
                <a:latin typeface="Arial"/>
                <a:ea typeface="Arial"/>
              </a:rPr>
              <a:t>Increase the demand for steel (2.5 mnMT) and Cement (13.1 mnMT)</a:t>
            </a:r>
            <a:endParaRPr b="0" lang="en-US" sz="1100" spc="-1" strike="noStrike">
              <a:solidFill>
                <a:srgbClr val="000000"/>
              </a:solidFill>
              <a:uFill>
                <a:solidFill>
                  <a:srgbClr val="ffffff"/>
                </a:solidFill>
              </a:uFill>
              <a:latin typeface="Arial"/>
            </a:endParaRPr>
          </a:p>
          <a:p>
            <a:pPr algn="just">
              <a:lnSpc>
                <a:spcPct val="100000"/>
              </a:lnSpc>
              <a:spcBef>
                <a:spcPts val="1199"/>
              </a:spcBef>
              <a:spcAft>
                <a:spcPts val="1599"/>
              </a:spcAft>
            </a:pPr>
            <a:endParaRPr b="0" lang="en-US" sz="1100" spc="-1" strike="noStrike">
              <a:solidFill>
                <a:srgbClr val="000000"/>
              </a:solidFill>
              <a:uFill>
                <a:solidFill>
                  <a:srgbClr val="ffffff"/>
                </a:solidFill>
              </a:uFill>
              <a:latin typeface="Arial"/>
            </a:endParaRPr>
          </a:p>
        </p:txBody>
      </p:sp>
      <p:pic>
        <p:nvPicPr>
          <p:cNvPr id="155" name="Google Shape;123;p17" descr=""/>
          <p:cNvPicPr/>
          <p:nvPr/>
        </p:nvPicPr>
        <p:blipFill>
          <a:blip r:embed="rId1"/>
          <a:stretch/>
        </p:blipFill>
        <p:spPr>
          <a:xfrm>
            <a:off x="4807440" y="1112400"/>
            <a:ext cx="4336200" cy="3158640"/>
          </a:xfrm>
          <a:prstGeom prst="rect">
            <a:avLst/>
          </a:prstGeom>
          <a:ln>
            <a:noFill/>
          </a:ln>
        </p:spPr>
      </p:pic>
    </p:spTree>
  </p:cSld>
  <p:timing>
    <p:tnLst>
      <p:par>
        <p:cTn id="15" dur="indefinite" restart="never" nodeType="tmRoot">
          <p:childTnLst>
            <p:seq>
              <p:cTn id="16"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 name="TextShape 1"/>
          <p:cNvSpPr txBox="1"/>
          <p:nvPr/>
        </p:nvSpPr>
        <p:spPr>
          <a:xfrm>
            <a:off x="244080" y="1059840"/>
            <a:ext cx="3252240" cy="3322080"/>
          </a:xfrm>
          <a:prstGeom prst="rect">
            <a:avLst/>
          </a:prstGeom>
          <a:noFill/>
          <a:ln>
            <a:noFill/>
          </a:ln>
        </p:spPr>
        <p:txBody>
          <a:bodyPr tIns="91440" bIns="91440"/>
          <a:p>
            <a:pPr>
              <a:lnSpc>
                <a:spcPct val="100000"/>
              </a:lnSpc>
              <a:spcBef>
                <a:spcPts val="1199"/>
              </a:spcBef>
            </a:pPr>
            <a:r>
              <a:rPr b="0" lang="en-US" sz="1100" spc="-1" strike="noStrike">
                <a:solidFill>
                  <a:srgbClr val="000000"/>
                </a:solidFill>
                <a:uFill>
                  <a:solidFill>
                    <a:srgbClr val="ffffff"/>
                  </a:solidFill>
                </a:uFill>
                <a:latin typeface="Arial"/>
                <a:ea typeface="Arial"/>
              </a:rPr>
              <a:t>The initiative will provide end-to-end support towards the construction and real-estate sectors as follows:</a:t>
            </a:r>
            <a:endParaRPr b="0" lang="en-US" sz="1100" spc="-1" strike="noStrike">
              <a:solidFill>
                <a:srgbClr val="000000"/>
              </a:solidFill>
              <a:uFill>
                <a:solidFill>
                  <a:srgbClr val="ffffff"/>
                </a:solidFill>
              </a:uFill>
              <a:latin typeface="Arial"/>
            </a:endParaRPr>
          </a:p>
          <a:p>
            <a:pPr algn="just">
              <a:lnSpc>
                <a:spcPct val="100000"/>
              </a:lnSpc>
              <a:spcBef>
                <a:spcPts val="1199"/>
              </a:spcBef>
            </a:pPr>
            <a:r>
              <a:rPr b="1" lang="en-US" sz="1200" spc="-1" strike="noStrike">
                <a:solidFill>
                  <a:srgbClr val="981c1f"/>
                </a:solidFill>
                <a:uFill>
                  <a:solidFill>
                    <a:srgbClr val="ffffff"/>
                  </a:solidFill>
                </a:uFill>
                <a:latin typeface="Arial"/>
                <a:ea typeface="Arial"/>
              </a:rPr>
              <a:t>Support for the Construction Sector </a:t>
            </a:r>
            <a:r>
              <a:rPr b="0" lang="en-US" sz="1100" spc="-1" strike="noStrike">
                <a:solidFill>
                  <a:srgbClr val="000000"/>
                </a:solidFill>
                <a:uFill>
                  <a:solidFill>
                    <a:srgbClr val="ffffff"/>
                  </a:solidFill>
                </a:uFill>
                <a:latin typeface="Arial"/>
                <a:ea typeface="Arial"/>
              </a:rPr>
              <a:t>(relief to contractors by reducing locking up of capital and cost of BG)</a:t>
            </a:r>
            <a:endParaRPr b="0" lang="en-US" sz="1100" spc="-1" strike="noStrike">
              <a:solidFill>
                <a:srgbClr val="000000"/>
              </a:solidFill>
              <a:uFill>
                <a:solidFill>
                  <a:srgbClr val="ffffff"/>
                </a:solidFill>
              </a:uFill>
              <a:latin typeface="Arial"/>
            </a:endParaRPr>
          </a:p>
          <a:p>
            <a:pPr marL="457200" indent="-298080">
              <a:lnSpc>
                <a:spcPct val="100000"/>
              </a:lnSpc>
              <a:spcBef>
                <a:spcPts val="1199"/>
              </a:spcBef>
              <a:buClr>
                <a:srgbClr val="000000"/>
              </a:buClr>
              <a:buFont typeface="Arial"/>
              <a:buChar char="●"/>
            </a:pPr>
            <a:r>
              <a:rPr b="0" lang="en-US" sz="1100" spc="-1" strike="noStrike">
                <a:solidFill>
                  <a:srgbClr val="000000"/>
                </a:solidFill>
                <a:uFill>
                  <a:solidFill>
                    <a:srgbClr val="ffffff"/>
                  </a:solidFill>
                </a:uFill>
                <a:latin typeface="Arial"/>
                <a:ea typeface="Arial"/>
              </a:rPr>
              <a:t>Performance security on contracts brought down to 3% from the current industry standard of 5-10%.</a:t>
            </a:r>
            <a:endParaRPr b="0" lang="en-US" sz="1100" spc="-1" strike="noStrike">
              <a:solidFill>
                <a:srgbClr val="000000"/>
              </a:solidFill>
              <a:uFill>
                <a:solidFill>
                  <a:srgbClr val="ffffff"/>
                </a:solidFill>
              </a:uFill>
              <a:latin typeface="Arial"/>
            </a:endParaRPr>
          </a:p>
          <a:p>
            <a:pPr marL="457200" indent="-298080">
              <a:lnSpc>
                <a:spcPct val="100000"/>
              </a:lnSpc>
              <a:buClr>
                <a:srgbClr val="000000"/>
              </a:buClr>
              <a:buFont typeface="Arial"/>
              <a:buChar char="●"/>
            </a:pPr>
            <a:r>
              <a:rPr b="0" lang="en-US" sz="700" spc="-1" strike="noStrike">
                <a:solidFill>
                  <a:srgbClr val="000000"/>
                </a:solidFill>
                <a:uFill>
                  <a:solidFill>
                    <a:srgbClr val="ffffff"/>
                  </a:solidFill>
                </a:uFill>
                <a:latin typeface="Arial"/>
                <a:ea typeface="Arial"/>
              </a:rPr>
              <a:t> </a:t>
            </a:r>
            <a:r>
              <a:rPr b="0" lang="en-US" sz="1100" spc="-1" strike="noStrike">
                <a:solidFill>
                  <a:srgbClr val="000000"/>
                </a:solidFill>
                <a:uFill>
                  <a:solidFill>
                    <a:srgbClr val="ffffff"/>
                  </a:solidFill>
                </a:uFill>
                <a:latin typeface="Arial"/>
                <a:ea typeface="Arial"/>
              </a:rPr>
              <a:t>This to be extended to current contracts and expanded to Public Sector Enterprises.</a:t>
            </a:r>
            <a:endParaRPr b="0" lang="en-US" sz="1100" spc="-1" strike="noStrike">
              <a:solidFill>
                <a:srgbClr val="000000"/>
              </a:solidFill>
              <a:uFill>
                <a:solidFill>
                  <a:srgbClr val="ffffff"/>
                </a:solidFill>
              </a:uFill>
              <a:latin typeface="Arial"/>
            </a:endParaRPr>
          </a:p>
          <a:p>
            <a:pPr marL="457200" indent="-298080">
              <a:lnSpc>
                <a:spcPct val="100000"/>
              </a:lnSpc>
              <a:buClr>
                <a:srgbClr val="000000"/>
              </a:buClr>
              <a:buFont typeface="Arial"/>
              <a:buChar char="●"/>
            </a:pPr>
            <a:r>
              <a:rPr b="0" lang="en-US" sz="700" spc="-1" strike="noStrike">
                <a:solidFill>
                  <a:srgbClr val="000000"/>
                </a:solidFill>
                <a:uFill>
                  <a:solidFill>
                    <a:srgbClr val="ffffff"/>
                  </a:solidFill>
                </a:uFill>
                <a:latin typeface="Arial"/>
                <a:ea typeface="Arial"/>
              </a:rPr>
              <a:t> </a:t>
            </a:r>
            <a:r>
              <a:rPr b="0" lang="en-US" sz="1100" spc="-1" strike="noStrike">
                <a:solidFill>
                  <a:srgbClr val="000000"/>
                </a:solidFill>
                <a:uFill>
                  <a:solidFill>
                    <a:srgbClr val="ffffff"/>
                  </a:solidFill>
                </a:uFill>
                <a:latin typeface="Arial"/>
                <a:ea typeface="Arial"/>
              </a:rPr>
              <a:t>Bid Security Declaration to replace the current system of EMD for tenders.</a:t>
            </a:r>
            <a:endParaRPr b="0" lang="en-US" sz="1100" spc="-1" strike="noStrike">
              <a:solidFill>
                <a:srgbClr val="000000"/>
              </a:solidFill>
              <a:uFill>
                <a:solidFill>
                  <a:srgbClr val="ffffff"/>
                </a:solidFill>
              </a:uFill>
              <a:latin typeface="Arial"/>
            </a:endParaRPr>
          </a:p>
          <a:p>
            <a:pPr marL="457200" indent="-298080">
              <a:lnSpc>
                <a:spcPct val="100000"/>
              </a:lnSpc>
              <a:buClr>
                <a:srgbClr val="000000"/>
              </a:buClr>
              <a:buFont typeface="Arial"/>
              <a:buChar char="●"/>
            </a:pPr>
            <a:r>
              <a:rPr b="0" lang="en-US" sz="700" spc="-1" strike="noStrike">
                <a:solidFill>
                  <a:srgbClr val="000000"/>
                </a:solidFill>
                <a:uFill>
                  <a:solidFill>
                    <a:srgbClr val="ffffff"/>
                  </a:solidFill>
                </a:uFill>
                <a:latin typeface="Arial"/>
                <a:ea typeface="Arial"/>
              </a:rPr>
              <a:t> </a:t>
            </a:r>
            <a:r>
              <a:rPr b="0" lang="en-US" sz="1100" spc="-1" strike="noStrike">
                <a:solidFill>
                  <a:srgbClr val="000000"/>
                </a:solidFill>
                <a:uFill>
                  <a:solidFill>
                    <a:srgbClr val="ffffff"/>
                  </a:solidFill>
                </a:uFill>
                <a:latin typeface="Arial"/>
                <a:ea typeface="Arial"/>
              </a:rPr>
              <a:t>Relaxations under General Financial Rules until December 31, 2021.</a:t>
            </a:r>
            <a:endParaRPr b="0" lang="en-US" sz="1100" spc="-1" strike="noStrike">
              <a:solidFill>
                <a:srgbClr val="000000"/>
              </a:solidFill>
              <a:uFill>
                <a:solidFill>
                  <a:srgbClr val="ffffff"/>
                </a:solidFill>
              </a:uFill>
              <a:latin typeface="Arial"/>
            </a:endParaRPr>
          </a:p>
          <a:p>
            <a:pPr algn="just">
              <a:lnSpc>
                <a:spcPct val="100000"/>
              </a:lnSpc>
              <a:spcBef>
                <a:spcPts val="1199"/>
              </a:spcBef>
              <a:spcAft>
                <a:spcPts val="1001"/>
              </a:spcAft>
            </a:pPr>
            <a:endParaRPr b="0" lang="en-US" sz="1100" spc="-1" strike="noStrike">
              <a:solidFill>
                <a:srgbClr val="000000"/>
              </a:solidFill>
              <a:uFill>
                <a:solidFill>
                  <a:srgbClr val="ffffff"/>
                </a:solidFill>
              </a:uFill>
              <a:latin typeface="Arial"/>
            </a:endParaRPr>
          </a:p>
        </p:txBody>
      </p:sp>
      <p:sp>
        <p:nvSpPr>
          <p:cNvPr id="157" name="TextShape 2"/>
          <p:cNvSpPr txBox="1"/>
          <p:nvPr/>
        </p:nvSpPr>
        <p:spPr>
          <a:xfrm>
            <a:off x="255600" y="167040"/>
            <a:ext cx="6499080" cy="878400"/>
          </a:xfrm>
          <a:prstGeom prst="rect">
            <a:avLst/>
          </a:prstGeom>
          <a:noFill/>
          <a:ln>
            <a:noFill/>
          </a:ln>
        </p:spPr>
        <p:txBody>
          <a:bodyPr tIns="91440" bIns="91440"/>
          <a:p>
            <a:pPr>
              <a:lnSpc>
                <a:spcPct val="100000"/>
              </a:lnSpc>
            </a:pPr>
            <a:r>
              <a:rPr b="1" lang="en-US" sz="2600" spc="-1" strike="noStrike">
                <a:solidFill>
                  <a:srgbClr val="1155cc"/>
                </a:solidFill>
                <a:uFill>
                  <a:solidFill>
                    <a:srgbClr val="ffffff"/>
                  </a:solidFill>
                </a:uFill>
                <a:latin typeface="Arial"/>
                <a:ea typeface="Arial"/>
              </a:rPr>
              <a:t>Support for Construction, Infrastructure and Real Estate Sectors </a:t>
            </a:r>
            <a:endParaRPr b="0" lang="en-US" sz="2600" spc="-1" strike="noStrike">
              <a:solidFill>
                <a:srgbClr val="000000"/>
              </a:solidFill>
              <a:uFill>
                <a:solidFill>
                  <a:srgbClr val="ffffff"/>
                </a:solidFill>
              </a:uFill>
              <a:latin typeface="Arial"/>
            </a:endParaRPr>
          </a:p>
        </p:txBody>
      </p:sp>
      <p:pic>
        <p:nvPicPr>
          <p:cNvPr id="158" name="Google Shape;130;p18" descr=""/>
          <p:cNvPicPr/>
          <p:nvPr/>
        </p:nvPicPr>
        <p:blipFill>
          <a:blip r:embed="rId1"/>
          <a:srcRect l="0" t="24668" r="0" b="9"/>
          <a:stretch/>
        </p:blipFill>
        <p:spPr>
          <a:xfrm>
            <a:off x="3829680" y="3244680"/>
            <a:ext cx="4359240" cy="1846440"/>
          </a:xfrm>
          <a:prstGeom prst="rect">
            <a:avLst/>
          </a:prstGeom>
          <a:ln>
            <a:noFill/>
          </a:ln>
        </p:spPr>
      </p:pic>
      <p:sp>
        <p:nvSpPr>
          <p:cNvPr id="159" name="CustomShape 3"/>
          <p:cNvSpPr/>
          <p:nvPr/>
        </p:nvSpPr>
        <p:spPr>
          <a:xfrm>
            <a:off x="3496680" y="1193760"/>
            <a:ext cx="5448240" cy="1638720"/>
          </a:xfrm>
          <a:prstGeom prst="rect">
            <a:avLst/>
          </a:prstGeom>
          <a:noFill/>
          <a:ln>
            <a:noFill/>
          </a:ln>
        </p:spPr>
        <p:style>
          <a:lnRef idx="0"/>
          <a:fillRef idx="0"/>
          <a:effectRef idx="0"/>
          <a:fontRef idx="minor"/>
        </p:style>
        <p:txBody>
          <a:bodyPr tIns="91440" bIns="91440"/>
          <a:p>
            <a:pPr algn="just">
              <a:lnSpc>
                <a:spcPct val="100000"/>
              </a:lnSpc>
            </a:pPr>
            <a:r>
              <a:rPr b="1" lang="en-US" sz="1200" spc="-1" strike="noStrike">
                <a:solidFill>
                  <a:srgbClr val="981c1f"/>
                </a:solidFill>
                <a:uFill>
                  <a:solidFill>
                    <a:srgbClr val="ffffff"/>
                  </a:solidFill>
                </a:uFill>
                <a:latin typeface="Arial"/>
                <a:ea typeface="Arial"/>
              </a:rPr>
              <a:t>Support for the Real Estate Sector</a:t>
            </a:r>
            <a:r>
              <a:rPr b="0" lang="en-US" sz="1100" spc="-1" strike="noStrike">
                <a:solidFill>
                  <a:srgbClr val="000000"/>
                </a:solidFill>
                <a:uFill>
                  <a:solidFill>
                    <a:srgbClr val="ffffff"/>
                  </a:solidFill>
                </a:uFill>
                <a:latin typeface="Arial"/>
                <a:ea typeface="Arial"/>
              </a:rPr>
              <a:t> </a:t>
            </a:r>
            <a:r>
              <a:rPr b="1" lang="en-US" sz="1100" spc="-1" strike="noStrike">
                <a:solidFill>
                  <a:srgbClr val="000000"/>
                </a:solidFill>
                <a:uFill>
                  <a:solidFill>
                    <a:srgbClr val="ffffff"/>
                  </a:solidFill>
                </a:uFill>
                <a:latin typeface="Arial"/>
                <a:ea typeface="Arial"/>
              </a:rPr>
              <a:t>(help in clearing the unsold inventory)</a:t>
            </a:r>
            <a:endParaRPr b="0" lang="en-US" sz="1100" spc="-1" strike="noStrike">
              <a:solidFill>
                <a:srgbClr val="000000"/>
              </a:solidFill>
              <a:uFill>
                <a:solidFill>
                  <a:srgbClr val="ffffff"/>
                </a:solidFill>
              </a:uFill>
              <a:latin typeface="Arial"/>
            </a:endParaRPr>
          </a:p>
          <a:p>
            <a:pPr marL="457200" indent="-298080">
              <a:lnSpc>
                <a:spcPct val="115000"/>
              </a:lnSpc>
              <a:spcBef>
                <a:spcPts val="1199"/>
              </a:spcBef>
              <a:buClr>
                <a:srgbClr val="000000"/>
              </a:buClr>
              <a:buFont typeface="Arial"/>
              <a:buChar char="●"/>
            </a:pPr>
            <a:r>
              <a:rPr b="0" lang="en-US" sz="700" spc="-1" strike="noStrike">
                <a:solidFill>
                  <a:srgbClr val="000000"/>
                </a:solidFill>
                <a:uFill>
                  <a:solidFill>
                    <a:srgbClr val="ffffff"/>
                  </a:solidFill>
                </a:uFill>
                <a:latin typeface="Arial"/>
                <a:ea typeface="Arial"/>
              </a:rPr>
              <a:t>  </a:t>
            </a:r>
            <a:r>
              <a:rPr b="0" lang="en-US" sz="1100" spc="-1" strike="noStrike">
                <a:solidFill>
                  <a:srgbClr val="000000"/>
                </a:solidFill>
                <a:uFill>
                  <a:solidFill>
                    <a:srgbClr val="ffffff"/>
                  </a:solidFill>
                </a:uFill>
                <a:latin typeface="Arial"/>
                <a:ea typeface="Arial"/>
              </a:rPr>
              <a:t>Increase in the permitted differential between circle rate &amp; agreement value from 10% to 20% (under section 43CA) from the date of the announcement to 30th June 2021 for only primary sale of residential units of value up to Rs 2o mn</a:t>
            </a:r>
            <a:endParaRPr b="0" lang="en-US" sz="1100" spc="-1" strike="noStrike">
              <a:solidFill>
                <a:srgbClr val="000000"/>
              </a:solidFill>
              <a:uFill>
                <a:solidFill>
                  <a:srgbClr val="ffffff"/>
                </a:solidFill>
              </a:uFill>
              <a:latin typeface="Arial"/>
            </a:endParaRPr>
          </a:p>
          <a:p>
            <a:pPr marL="457200" indent="-298080">
              <a:lnSpc>
                <a:spcPct val="115000"/>
              </a:lnSpc>
              <a:buClr>
                <a:srgbClr val="000000"/>
              </a:buClr>
              <a:buFont typeface="Arial"/>
              <a:buChar char="●"/>
            </a:pPr>
            <a:r>
              <a:rPr b="0" lang="en-US" sz="1100" spc="-1" strike="noStrike">
                <a:solidFill>
                  <a:srgbClr val="000000"/>
                </a:solidFill>
                <a:uFill>
                  <a:solidFill>
                    <a:srgbClr val="ffffff"/>
                  </a:solidFill>
                </a:uFill>
                <a:latin typeface="Arial"/>
                <a:ea typeface="Arial"/>
              </a:rPr>
              <a:t>A 20% Consequential Relief to be allowed to homebuyers under Section 56(2)(x) of IT Act for residential units valued upto Rs 20mn.</a:t>
            </a:r>
            <a:endParaRPr b="0" lang="en-US" sz="1100" spc="-1" strike="noStrike">
              <a:solidFill>
                <a:srgbClr val="000000"/>
              </a:solidFill>
              <a:uFill>
                <a:solidFill>
                  <a:srgbClr val="ffffff"/>
                </a:solidFill>
              </a:uFill>
              <a:latin typeface="Arial"/>
            </a:endParaRPr>
          </a:p>
          <a:p>
            <a:pPr marL="457200" indent="-298080">
              <a:lnSpc>
                <a:spcPct val="115000"/>
              </a:lnSpc>
              <a:buClr>
                <a:srgbClr val="000000"/>
              </a:buClr>
              <a:buFont typeface="Arial"/>
              <a:buChar char="●"/>
            </a:pPr>
            <a:r>
              <a:rPr b="0" lang="en-US" sz="1100" spc="-1" strike="noStrike">
                <a:solidFill>
                  <a:srgbClr val="000000"/>
                </a:solidFill>
                <a:uFill>
                  <a:solidFill>
                    <a:srgbClr val="ffffff"/>
                  </a:solidFill>
                </a:uFill>
                <a:latin typeface="Arial"/>
                <a:ea typeface="Arial"/>
              </a:rPr>
              <a:t>The requisite amendment will be made in the IT Act in the due course of time.</a:t>
            </a:r>
            <a:endParaRPr b="0" lang="en-US" sz="1100" spc="-1" strike="noStrike">
              <a:solidFill>
                <a:srgbClr val="000000"/>
              </a:solidFill>
              <a:uFill>
                <a:solidFill>
                  <a:srgbClr val="ffffff"/>
                </a:solidFill>
              </a:uFill>
              <a:latin typeface="Arial"/>
            </a:endParaRPr>
          </a:p>
          <a:p>
            <a:pPr algn="just">
              <a:lnSpc>
                <a:spcPct val="100000"/>
              </a:lnSpc>
              <a:spcBef>
                <a:spcPts val="1199"/>
              </a:spcBef>
              <a:spcAft>
                <a:spcPts val="1001"/>
              </a:spcAft>
            </a:pPr>
            <a:endParaRPr b="0" lang="en-US" sz="1100" spc="-1" strike="noStrike">
              <a:solidFill>
                <a:srgbClr val="000000"/>
              </a:solidFill>
              <a:uFill>
                <a:solidFill>
                  <a:srgbClr val="ffffff"/>
                </a:solidFill>
              </a:uFill>
              <a:latin typeface="Arial"/>
            </a:endParaRPr>
          </a:p>
        </p:txBody>
      </p:sp>
    </p:spTree>
  </p:cSld>
  <p:timing>
    <p:tnLst>
      <p:par>
        <p:cTn id="17" dur="indefinite" restart="never" nodeType="tmRoot">
          <p:childTnLst>
            <p:seq>
              <p:cTn id="18"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0</TotalTime>
  <Application>LibreOffice/5.2.7.2$Linux_X86_64 LibreOffice_project/20$Build-2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en-US</dc:language>
  <cp:lastModifiedBy/>
  <cp:revision>0</cp:revision>
  <dc:subject/>
  <dc:title/>
</cp:coreProperties>
</file>